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6" r:id="rId8"/>
    <p:sldId id="268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C068B-6931-425E-858E-0C51285399D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C3D785B-6FD6-4436-8875-236CFF7C0DF7}">
      <dgm:prSet/>
      <dgm:spPr/>
      <dgm:t>
        <a:bodyPr/>
        <a:lstStyle/>
        <a:p>
          <a:pPr algn="ctr" rtl="0"/>
          <a:r>
            <a:rPr lang="nl-NL" dirty="0" smtClean="0"/>
            <a:t>Thema Leven</a:t>
          </a:r>
          <a:endParaRPr lang="nl-NL" dirty="0"/>
        </a:p>
      </dgm:t>
    </dgm:pt>
    <dgm:pt modelId="{19B11026-0185-4DD7-9475-5E58D39C8870}" type="parTrans" cxnId="{ED1886EC-836E-4C30-8509-A75B6453DFC4}">
      <dgm:prSet/>
      <dgm:spPr/>
      <dgm:t>
        <a:bodyPr/>
        <a:lstStyle/>
        <a:p>
          <a:endParaRPr lang="nl-NL"/>
        </a:p>
      </dgm:t>
    </dgm:pt>
    <dgm:pt modelId="{9F36760B-1F48-4F4C-B805-64537DF1C5D6}" type="sibTrans" cxnId="{ED1886EC-836E-4C30-8509-A75B6453DFC4}">
      <dgm:prSet/>
      <dgm:spPr/>
      <dgm:t>
        <a:bodyPr/>
        <a:lstStyle/>
        <a:p>
          <a:endParaRPr lang="nl-NL"/>
        </a:p>
      </dgm:t>
    </dgm:pt>
    <dgm:pt modelId="{0FC02518-C951-4038-8F2B-DD43393EC74F}" type="pres">
      <dgm:prSet presAssocID="{8ADC068B-6931-425E-858E-0C5128539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E78B51-E43D-42FB-8DE2-0EA4F04DB11F}" type="pres">
      <dgm:prSet presAssocID="{BC3D785B-6FD6-4436-8875-236CFF7C0DF7}" presName="parentText" presStyleLbl="node1" presStyleIdx="0" presStyleCnt="1" custLinFactNeighborX="-29" custLinFactNeighborY="-2390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D1886EC-836E-4C30-8509-A75B6453DFC4}" srcId="{8ADC068B-6931-425E-858E-0C51285399D1}" destId="{BC3D785B-6FD6-4436-8875-236CFF7C0DF7}" srcOrd="0" destOrd="0" parTransId="{19B11026-0185-4DD7-9475-5E58D39C8870}" sibTransId="{9F36760B-1F48-4F4C-B805-64537DF1C5D6}"/>
    <dgm:cxn modelId="{2547146C-5F23-4AC7-A1C2-9E29630AD904}" type="presOf" srcId="{8ADC068B-6931-425E-858E-0C51285399D1}" destId="{0FC02518-C951-4038-8F2B-DD43393EC74F}" srcOrd="0" destOrd="0" presId="urn:microsoft.com/office/officeart/2005/8/layout/vList2"/>
    <dgm:cxn modelId="{1D3A1E91-EAC4-4A27-BA10-806365B68423}" type="presOf" srcId="{BC3D785B-6FD6-4436-8875-236CFF7C0DF7}" destId="{4BE78B51-E43D-42FB-8DE2-0EA4F04DB11F}" srcOrd="0" destOrd="0" presId="urn:microsoft.com/office/officeart/2005/8/layout/vList2"/>
    <dgm:cxn modelId="{F02ECCE0-4778-46EB-B8CC-62650B4BC067}" type="presParOf" srcId="{0FC02518-C951-4038-8F2B-DD43393EC74F}" destId="{4BE78B51-E43D-42FB-8DE2-0EA4F04DB1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B58734-D446-441D-A00A-B01EA646A41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5803F91-8589-4F33-9BCB-511C83A437B6}">
      <dgm:prSet/>
      <dgm:spPr/>
      <dgm:t>
        <a:bodyPr/>
        <a:lstStyle/>
        <a:p>
          <a:pPr algn="ctr" rtl="0"/>
          <a:r>
            <a:rPr lang="nl-NL" dirty="0" smtClean="0"/>
            <a:t>Een nakomeling ontvangt van elk van de twee ouders de helft van de erfelijke informatie. Voordeel: er ontstaan nieuwe combinaties / variaties van eigenschappen</a:t>
          </a:r>
          <a:endParaRPr lang="nl-NL" dirty="0"/>
        </a:p>
      </dgm:t>
    </dgm:pt>
    <dgm:pt modelId="{0AA3DC75-0C67-4ADE-AB7D-283E32DC3DA4}" type="parTrans" cxnId="{E63D237F-F880-4428-9D3A-614019A828BA}">
      <dgm:prSet/>
      <dgm:spPr/>
      <dgm:t>
        <a:bodyPr/>
        <a:lstStyle/>
        <a:p>
          <a:endParaRPr lang="nl-NL"/>
        </a:p>
      </dgm:t>
    </dgm:pt>
    <dgm:pt modelId="{ED91411F-9FFB-4E4F-8B14-DB020D8BA405}" type="sibTrans" cxnId="{E63D237F-F880-4428-9D3A-614019A828BA}">
      <dgm:prSet/>
      <dgm:spPr/>
      <dgm:t>
        <a:bodyPr/>
        <a:lstStyle/>
        <a:p>
          <a:endParaRPr lang="nl-NL"/>
        </a:p>
      </dgm:t>
    </dgm:pt>
    <dgm:pt modelId="{A7213F4A-49AA-4B7C-9D45-40F7E4D18EFB}" type="pres">
      <dgm:prSet presAssocID="{66B58734-D446-441D-A00A-B01EA646A4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EA7D7F-FDF4-45D2-B13B-A3CF5629BD52}" type="pres">
      <dgm:prSet presAssocID="{25803F91-8589-4F33-9BCB-511C83A437B6}" presName="parentText" presStyleLbl="node1" presStyleIdx="0" presStyleCnt="1" custScaleY="10586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63D237F-F880-4428-9D3A-614019A828BA}" srcId="{66B58734-D446-441D-A00A-B01EA646A419}" destId="{25803F91-8589-4F33-9BCB-511C83A437B6}" srcOrd="0" destOrd="0" parTransId="{0AA3DC75-0C67-4ADE-AB7D-283E32DC3DA4}" sibTransId="{ED91411F-9FFB-4E4F-8B14-DB020D8BA405}"/>
    <dgm:cxn modelId="{3AB1BA1E-05A4-4C9B-80B3-15580CC2C0C2}" type="presOf" srcId="{25803F91-8589-4F33-9BCB-511C83A437B6}" destId="{76EA7D7F-FDF4-45D2-B13B-A3CF5629BD52}" srcOrd="0" destOrd="0" presId="urn:microsoft.com/office/officeart/2005/8/layout/vList2"/>
    <dgm:cxn modelId="{3EB10A80-A96D-4812-B5D5-BBB662150D9D}" type="presOf" srcId="{66B58734-D446-441D-A00A-B01EA646A419}" destId="{A7213F4A-49AA-4B7C-9D45-40F7E4D18EFB}" srcOrd="0" destOrd="0" presId="urn:microsoft.com/office/officeart/2005/8/layout/vList2"/>
    <dgm:cxn modelId="{22411135-5215-4C7E-9554-DEC88265DF97}" type="presParOf" srcId="{A7213F4A-49AA-4B7C-9D45-40F7E4D18EFB}" destId="{76EA7D7F-FDF4-45D2-B13B-A3CF5629BD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5E6568-6987-4547-97C1-6ABB786D499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9C64B20-FBFF-4CDF-8F07-F22A321BC60C}">
      <dgm:prSet/>
      <dgm:spPr/>
      <dgm:t>
        <a:bodyPr/>
        <a:lstStyle/>
        <a:p>
          <a:pPr algn="ctr" rtl="0"/>
          <a:r>
            <a:rPr lang="nl-NL" dirty="0" smtClean="0"/>
            <a:t>Toepassingen replicatie: </a:t>
          </a:r>
          <a:r>
            <a:rPr lang="nl-NL" dirty="0" err="1" smtClean="0"/>
            <a:t>genomics</a:t>
          </a:r>
          <a:r>
            <a:rPr lang="nl-NL" dirty="0" smtClean="0"/>
            <a:t> I</a:t>
          </a:r>
          <a:endParaRPr lang="nl-NL" dirty="0"/>
        </a:p>
      </dgm:t>
    </dgm:pt>
    <dgm:pt modelId="{4A8BBB11-A024-4F66-A151-50BA05674980}" type="parTrans" cxnId="{C7F3BC55-FC55-47E2-BB3C-105A6B188687}">
      <dgm:prSet/>
      <dgm:spPr/>
      <dgm:t>
        <a:bodyPr/>
        <a:lstStyle/>
        <a:p>
          <a:endParaRPr lang="nl-NL"/>
        </a:p>
      </dgm:t>
    </dgm:pt>
    <dgm:pt modelId="{594EF943-2494-404B-9429-A54BA95958FD}" type="sibTrans" cxnId="{C7F3BC55-FC55-47E2-BB3C-105A6B188687}">
      <dgm:prSet/>
      <dgm:spPr/>
      <dgm:t>
        <a:bodyPr/>
        <a:lstStyle/>
        <a:p>
          <a:endParaRPr lang="nl-NL"/>
        </a:p>
      </dgm:t>
    </dgm:pt>
    <dgm:pt modelId="{3674ED17-2630-4036-A85A-1A8E318C79A7}" type="pres">
      <dgm:prSet presAssocID="{BE5E6568-6987-4547-97C1-6ABB786D49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01AA63A-E648-4985-B325-5ABBC469C288}" type="pres">
      <dgm:prSet presAssocID="{29C64B20-FBFF-4CDF-8F07-F22A321BC6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434BD8F-C847-454D-BB08-60C95FC68B57}" type="presOf" srcId="{BE5E6568-6987-4547-97C1-6ABB786D4992}" destId="{3674ED17-2630-4036-A85A-1A8E318C79A7}" srcOrd="0" destOrd="0" presId="urn:microsoft.com/office/officeart/2005/8/layout/vList2"/>
    <dgm:cxn modelId="{C7F3BC55-FC55-47E2-BB3C-105A6B188687}" srcId="{BE5E6568-6987-4547-97C1-6ABB786D4992}" destId="{29C64B20-FBFF-4CDF-8F07-F22A321BC60C}" srcOrd="0" destOrd="0" parTransId="{4A8BBB11-A024-4F66-A151-50BA05674980}" sibTransId="{594EF943-2494-404B-9429-A54BA95958FD}"/>
    <dgm:cxn modelId="{87CF2437-3659-4616-9434-4A5EF17E0010}" type="presOf" srcId="{29C64B20-FBFF-4CDF-8F07-F22A321BC60C}" destId="{B01AA63A-E648-4985-B325-5ABBC469C288}" srcOrd="0" destOrd="0" presId="urn:microsoft.com/office/officeart/2005/8/layout/vList2"/>
    <dgm:cxn modelId="{B1206977-4A77-422A-B19D-3D813728CE83}" type="presParOf" srcId="{3674ED17-2630-4036-A85A-1A8E318C79A7}" destId="{B01AA63A-E648-4985-B325-5ABBC469C2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8D49EA-46D0-4719-9921-7C6B1779D744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17DE45CB-9947-481A-87C6-27F6ACF20BD7}">
      <dgm:prSet/>
      <dgm:spPr/>
      <dgm:t>
        <a:bodyPr/>
        <a:lstStyle/>
        <a:p>
          <a:pPr algn="ctr" rtl="0"/>
          <a:r>
            <a:rPr lang="nl-NL" dirty="0" smtClean="0"/>
            <a:t>Genetische modificatie/manipulatie</a:t>
          </a:r>
          <a:endParaRPr lang="nl-NL" dirty="0"/>
        </a:p>
      </dgm:t>
    </dgm:pt>
    <dgm:pt modelId="{3BC7A9B2-7F3E-4E35-89BF-3867CADEB947}" type="parTrans" cxnId="{86C68932-70AE-4E77-A701-A4D666DB3BD1}">
      <dgm:prSet/>
      <dgm:spPr/>
      <dgm:t>
        <a:bodyPr/>
        <a:lstStyle/>
        <a:p>
          <a:endParaRPr lang="nl-NL"/>
        </a:p>
      </dgm:t>
    </dgm:pt>
    <dgm:pt modelId="{4D121EF6-8BF1-4FA7-BD56-E1256D3C40AC}" type="sibTrans" cxnId="{86C68932-70AE-4E77-A701-A4D666DB3BD1}">
      <dgm:prSet/>
      <dgm:spPr/>
      <dgm:t>
        <a:bodyPr/>
        <a:lstStyle/>
        <a:p>
          <a:endParaRPr lang="nl-NL"/>
        </a:p>
      </dgm:t>
    </dgm:pt>
    <dgm:pt modelId="{7C261C24-B99D-4C24-908F-F23AAB2119D3}">
      <dgm:prSet/>
      <dgm:spPr/>
      <dgm:t>
        <a:bodyPr/>
        <a:lstStyle/>
        <a:p>
          <a:pPr marL="285750" indent="0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l-NL" dirty="0" smtClean="0"/>
            <a:t>Het veranderen van eigenschappen door genen uit te schakelen of door nieuwe in te bouwen</a:t>
          </a:r>
          <a:endParaRPr lang="nl-NL" dirty="0"/>
        </a:p>
      </dgm:t>
    </dgm:pt>
    <dgm:pt modelId="{860C98B7-6DCF-47B4-809E-4833F5027721}" type="parTrans" cxnId="{35C7A4F0-5A08-4968-A517-12D17D3488A1}">
      <dgm:prSet/>
      <dgm:spPr/>
      <dgm:t>
        <a:bodyPr/>
        <a:lstStyle/>
        <a:p>
          <a:endParaRPr lang="nl-NL"/>
        </a:p>
      </dgm:t>
    </dgm:pt>
    <dgm:pt modelId="{C42DF5AE-3D93-43B4-9EAC-CD8E5A26B05F}" type="sibTrans" cxnId="{35C7A4F0-5A08-4968-A517-12D17D3488A1}">
      <dgm:prSet/>
      <dgm:spPr/>
      <dgm:t>
        <a:bodyPr/>
        <a:lstStyle/>
        <a:p>
          <a:endParaRPr lang="nl-NL"/>
        </a:p>
      </dgm:t>
    </dgm:pt>
    <dgm:pt modelId="{F801AFBF-8400-4347-8498-4CBBB32E6E8A}">
      <dgm:prSet/>
      <dgm:spPr/>
      <dgm:t>
        <a:bodyPr/>
        <a:lstStyle/>
        <a:p>
          <a:pPr marL="285750" indent="0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l-NL" dirty="0" smtClean="0"/>
            <a:t>Maïs dat bestand is tegen insecten</a:t>
          </a:r>
          <a:endParaRPr lang="nl-NL" dirty="0"/>
        </a:p>
      </dgm:t>
    </dgm:pt>
    <dgm:pt modelId="{83A2DF31-5465-4326-9CB2-3C13408ABECF}" type="parTrans" cxnId="{7B1396C5-2919-4936-A6B2-3138BDAE4B0C}">
      <dgm:prSet/>
      <dgm:spPr/>
      <dgm:t>
        <a:bodyPr/>
        <a:lstStyle/>
        <a:p>
          <a:endParaRPr lang="nl-NL"/>
        </a:p>
      </dgm:t>
    </dgm:pt>
    <dgm:pt modelId="{9573E1D5-B9DD-4CC8-BA56-B3D3EB238C6A}" type="sibTrans" cxnId="{7B1396C5-2919-4936-A6B2-3138BDAE4B0C}">
      <dgm:prSet/>
      <dgm:spPr/>
      <dgm:t>
        <a:bodyPr/>
        <a:lstStyle/>
        <a:p>
          <a:endParaRPr lang="nl-NL"/>
        </a:p>
      </dgm:t>
    </dgm:pt>
    <dgm:pt modelId="{19226B3C-5D5A-486D-A622-E843B491D63A}">
      <dgm:prSet/>
      <dgm:spPr/>
      <dgm:t>
        <a:bodyPr/>
        <a:lstStyle/>
        <a:p>
          <a:pPr marL="285750" indent="0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l-NL" dirty="0" smtClean="0"/>
            <a:t>Bacteriën die insuline produceren</a:t>
          </a:r>
          <a:endParaRPr lang="nl-NL" dirty="0"/>
        </a:p>
      </dgm:t>
    </dgm:pt>
    <dgm:pt modelId="{4B360C1C-73BF-4E8D-87AB-6F31D142A35D}" type="parTrans" cxnId="{71E31F97-689D-42A5-A5A5-7C91AD2F1563}">
      <dgm:prSet/>
      <dgm:spPr/>
      <dgm:t>
        <a:bodyPr/>
        <a:lstStyle/>
        <a:p>
          <a:endParaRPr lang="nl-NL"/>
        </a:p>
      </dgm:t>
    </dgm:pt>
    <dgm:pt modelId="{7F1A31A9-216E-43B4-8D92-D2B4E989DCE1}" type="sibTrans" cxnId="{71E31F97-689D-42A5-A5A5-7C91AD2F1563}">
      <dgm:prSet/>
      <dgm:spPr/>
      <dgm:t>
        <a:bodyPr/>
        <a:lstStyle/>
        <a:p>
          <a:endParaRPr lang="nl-NL"/>
        </a:p>
      </dgm:t>
    </dgm:pt>
    <dgm:pt modelId="{E7E584C5-8510-47B8-9642-CCFDF77C1CB0}">
      <dgm:prSet/>
      <dgm:spPr/>
      <dgm:t>
        <a:bodyPr/>
        <a:lstStyle/>
        <a:p>
          <a:pPr marL="285750" indent="0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nl-NL" dirty="0" smtClean="0"/>
            <a:t>Gentherapie bij ziekten: cellen van weefsels andere eigenschappen geven</a:t>
          </a:r>
          <a:endParaRPr lang="nl-NL" dirty="0"/>
        </a:p>
      </dgm:t>
    </dgm:pt>
    <dgm:pt modelId="{5737B5A1-52E9-4EC8-8E71-1FEA178CC76D}" type="parTrans" cxnId="{255CCAD7-9353-4585-8322-016F4690108F}">
      <dgm:prSet/>
      <dgm:spPr/>
      <dgm:t>
        <a:bodyPr/>
        <a:lstStyle/>
        <a:p>
          <a:endParaRPr lang="nl-NL"/>
        </a:p>
      </dgm:t>
    </dgm:pt>
    <dgm:pt modelId="{8169979B-C771-4CF9-B9BF-1C5A7E0B7127}" type="sibTrans" cxnId="{255CCAD7-9353-4585-8322-016F4690108F}">
      <dgm:prSet/>
      <dgm:spPr/>
      <dgm:t>
        <a:bodyPr/>
        <a:lstStyle/>
        <a:p>
          <a:endParaRPr lang="nl-NL"/>
        </a:p>
      </dgm:t>
    </dgm:pt>
    <dgm:pt modelId="{F3F4D900-02D4-4129-9A0B-AB4924C78691}" type="pres">
      <dgm:prSet presAssocID="{0F8D49EA-46D0-4719-9921-7C6B1779D7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BE5DB21-5585-464A-B772-5EBE5C2A5177}" type="pres">
      <dgm:prSet presAssocID="{17DE45CB-9947-481A-87C6-27F6ACF20BD7}" presName="parentText" presStyleLbl="node1" presStyleIdx="0" presStyleCnt="1" custLinFactNeighborY="-530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8CB8D8-551A-45E4-B000-883B1BBCF687}" type="pres">
      <dgm:prSet presAssocID="{17DE45CB-9947-481A-87C6-27F6ACF20BD7}" presName="childText" presStyleLbl="revTx" presStyleIdx="0" presStyleCnt="1" custScaleY="11869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ABB6FAA-9874-4971-83A9-1CE85883CD32}" type="presOf" srcId="{7C261C24-B99D-4C24-908F-F23AAB2119D3}" destId="{658CB8D8-551A-45E4-B000-883B1BBCF687}" srcOrd="0" destOrd="0" presId="urn:microsoft.com/office/officeart/2005/8/layout/vList2"/>
    <dgm:cxn modelId="{2C1C4858-5A4E-4988-A6B5-A0483E0BA205}" type="presOf" srcId="{E7E584C5-8510-47B8-9642-CCFDF77C1CB0}" destId="{658CB8D8-551A-45E4-B000-883B1BBCF687}" srcOrd="0" destOrd="3" presId="urn:microsoft.com/office/officeart/2005/8/layout/vList2"/>
    <dgm:cxn modelId="{FD689927-D53B-423D-9E6C-E800970AE1F3}" type="presOf" srcId="{17DE45CB-9947-481A-87C6-27F6ACF20BD7}" destId="{2BE5DB21-5585-464A-B772-5EBE5C2A5177}" srcOrd="0" destOrd="0" presId="urn:microsoft.com/office/officeart/2005/8/layout/vList2"/>
    <dgm:cxn modelId="{35C7A4F0-5A08-4968-A517-12D17D3488A1}" srcId="{17DE45CB-9947-481A-87C6-27F6ACF20BD7}" destId="{7C261C24-B99D-4C24-908F-F23AAB2119D3}" srcOrd="0" destOrd="0" parTransId="{860C98B7-6DCF-47B4-809E-4833F5027721}" sibTransId="{C42DF5AE-3D93-43B4-9EAC-CD8E5A26B05F}"/>
    <dgm:cxn modelId="{7B1396C5-2919-4936-A6B2-3138BDAE4B0C}" srcId="{17DE45CB-9947-481A-87C6-27F6ACF20BD7}" destId="{F801AFBF-8400-4347-8498-4CBBB32E6E8A}" srcOrd="2" destOrd="0" parTransId="{83A2DF31-5465-4326-9CB2-3C13408ABECF}" sibTransId="{9573E1D5-B9DD-4CC8-BA56-B3D3EB238C6A}"/>
    <dgm:cxn modelId="{86C68932-70AE-4E77-A701-A4D666DB3BD1}" srcId="{0F8D49EA-46D0-4719-9921-7C6B1779D744}" destId="{17DE45CB-9947-481A-87C6-27F6ACF20BD7}" srcOrd="0" destOrd="0" parTransId="{3BC7A9B2-7F3E-4E35-89BF-3867CADEB947}" sibTransId="{4D121EF6-8BF1-4FA7-BD56-E1256D3C40AC}"/>
    <dgm:cxn modelId="{2F098AE9-7CEB-4360-AED5-CF69277D588B}" type="presOf" srcId="{0F8D49EA-46D0-4719-9921-7C6B1779D744}" destId="{F3F4D900-02D4-4129-9A0B-AB4924C78691}" srcOrd="0" destOrd="0" presId="urn:microsoft.com/office/officeart/2005/8/layout/vList2"/>
    <dgm:cxn modelId="{255CCAD7-9353-4585-8322-016F4690108F}" srcId="{17DE45CB-9947-481A-87C6-27F6ACF20BD7}" destId="{E7E584C5-8510-47B8-9642-CCFDF77C1CB0}" srcOrd="3" destOrd="0" parTransId="{5737B5A1-52E9-4EC8-8E71-1FEA178CC76D}" sibTransId="{8169979B-C771-4CF9-B9BF-1C5A7E0B7127}"/>
    <dgm:cxn modelId="{71E31F97-689D-42A5-A5A5-7C91AD2F1563}" srcId="{17DE45CB-9947-481A-87C6-27F6ACF20BD7}" destId="{19226B3C-5D5A-486D-A622-E843B491D63A}" srcOrd="1" destOrd="0" parTransId="{4B360C1C-73BF-4E8D-87AB-6F31D142A35D}" sibTransId="{7F1A31A9-216E-43B4-8D92-D2B4E989DCE1}"/>
    <dgm:cxn modelId="{13E2A3DF-00F5-425E-82F7-E246298A46C5}" type="presOf" srcId="{19226B3C-5D5A-486D-A622-E843B491D63A}" destId="{658CB8D8-551A-45E4-B000-883B1BBCF687}" srcOrd="0" destOrd="1" presId="urn:microsoft.com/office/officeart/2005/8/layout/vList2"/>
    <dgm:cxn modelId="{8762D39F-AA84-4BA8-906A-9D7C99E89E12}" type="presOf" srcId="{F801AFBF-8400-4347-8498-4CBBB32E6E8A}" destId="{658CB8D8-551A-45E4-B000-883B1BBCF687}" srcOrd="0" destOrd="2" presId="urn:microsoft.com/office/officeart/2005/8/layout/vList2"/>
    <dgm:cxn modelId="{D6150E80-B3D2-44AA-B1B8-55CAE9AABB3C}" type="presParOf" srcId="{F3F4D900-02D4-4129-9A0B-AB4924C78691}" destId="{2BE5DB21-5585-464A-B772-5EBE5C2A5177}" srcOrd="0" destOrd="0" presId="urn:microsoft.com/office/officeart/2005/8/layout/vList2"/>
    <dgm:cxn modelId="{1BE64AF9-F4D3-43C6-8083-D1F14E080FF5}" type="presParOf" srcId="{F3F4D900-02D4-4129-9A0B-AB4924C78691}" destId="{658CB8D8-551A-45E4-B000-883B1BBCF6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A8CB5A-0995-434B-A0C5-C775EBF5E2A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5952DB9-B186-4106-AA85-A0717D8CF7F8}">
      <dgm:prSet/>
      <dgm:spPr/>
      <dgm:t>
        <a:bodyPr/>
        <a:lstStyle/>
        <a:p>
          <a:pPr rtl="0"/>
          <a:r>
            <a:rPr lang="nl-NL" dirty="0" smtClean="0"/>
            <a:t>Toepassingen replicatie: </a:t>
          </a:r>
          <a:r>
            <a:rPr lang="nl-NL" dirty="0" err="1" smtClean="0"/>
            <a:t>genomics</a:t>
          </a:r>
          <a:r>
            <a:rPr lang="nl-NL" dirty="0" smtClean="0"/>
            <a:t> II</a:t>
          </a:r>
          <a:endParaRPr lang="nl-NL" dirty="0"/>
        </a:p>
      </dgm:t>
    </dgm:pt>
    <dgm:pt modelId="{523EE1DC-7D18-4AEA-8E01-9F79B2339B72}" type="parTrans" cxnId="{A8A012D0-0D34-4E35-AC9B-80E2F44C4CB5}">
      <dgm:prSet/>
      <dgm:spPr/>
      <dgm:t>
        <a:bodyPr/>
        <a:lstStyle/>
        <a:p>
          <a:endParaRPr lang="nl-NL"/>
        </a:p>
      </dgm:t>
    </dgm:pt>
    <dgm:pt modelId="{414C97BE-2B62-4A23-9764-4302FB24ADEB}" type="sibTrans" cxnId="{A8A012D0-0D34-4E35-AC9B-80E2F44C4CB5}">
      <dgm:prSet/>
      <dgm:spPr/>
      <dgm:t>
        <a:bodyPr/>
        <a:lstStyle/>
        <a:p>
          <a:endParaRPr lang="nl-NL"/>
        </a:p>
      </dgm:t>
    </dgm:pt>
    <dgm:pt modelId="{78FAC39B-F58B-4BAF-976A-23371E44C239}" type="pres">
      <dgm:prSet presAssocID="{8BA8CB5A-0995-434B-A0C5-C775EBF5E2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6D47FBB-DE72-4859-9F0B-8F000B70004C}" type="pres">
      <dgm:prSet presAssocID="{55952DB9-B186-4106-AA85-A0717D8CF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C9675C-F3D1-4E77-9460-943D1D3B1B99}" type="presOf" srcId="{55952DB9-B186-4106-AA85-A0717D8CF7F8}" destId="{A6D47FBB-DE72-4859-9F0B-8F000B70004C}" srcOrd="0" destOrd="0" presId="urn:microsoft.com/office/officeart/2005/8/layout/vList2"/>
    <dgm:cxn modelId="{A8A012D0-0D34-4E35-AC9B-80E2F44C4CB5}" srcId="{8BA8CB5A-0995-434B-A0C5-C775EBF5E2A1}" destId="{55952DB9-B186-4106-AA85-A0717D8CF7F8}" srcOrd="0" destOrd="0" parTransId="{523EE1DC-7D18-4AEA-8E01-9F79B2339B72}" sibTransId="{414C97BE-2B62-4A23-9764-4302FB24ADEB}"/>
    <dgm:cxn modelId="{BAE63135-7A24-4D6E-868F-0F66ACB5A492}" type="presOf" srcId="{8BA8CB5A-0995-434B-A0C5-C775EBF5E2A1}" destId="{78FAC39B-F58B-4BAF-976A-23371E44C239}" srcOrd="0" destOrd="0" presId="urn:microsoft.com/office/officeart/2005/8/layout/vList2"/>
    <dgm:cxn modelId="{797FFED7-04C1-4F16-91E6-6CC5F0D6FBAF}" type="presParOf" srcId="{78FAC39B-F58B-4BAF-976A-23371E44C239}" destId="{A6D47FBB-DE72-4859-9F0B-8F000B7000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80E93D-B8F1-4AC5-B675-9EF275034A78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nl-NL"/>
        </a:p>
      </dgm:t>
    </dgm:pt>
    <dgm:pt modelId="{50D823F3-B0E2-45C8-B3C7-D7E22FA58C2D}">
      <dgm:prSet/>
      <dgm:spPr/>
      <dgm:t>
        <a:bodyPr/>
        <a:lstStyle/>
        <a:p>
          <a:pPr algn="ctr" rtl="0"/>
          <a:r>
            <a:rPr lang="nl-NL" dirty="0" smtClean="0"/>
            <a:t>Klonen: het produceren van genetisch identieke exemplaren</a:t>
          </a:r>
          <a:endParaRPr lang="nl-NL" dirty="0"/>
        </a:p>
      </dgm:t>
    </dgm:pt>
    <dgm:pt modelId="{FB807020-B647-4BE5-8871-B82360702FF2}" type="parTrans" cxnId="{692C2693-79C0-4153-83ED-56885EC939FA}">
      <dgm:prSet/>
      <dgm:spPr/>
      <dgm:t>
        <a:bodyPr/>
        <a:lstStyle/>
        <a:p>
          <a:endParaRPr lang="nl-NL"/>
        </a:p>
      </dgm:t>
    </dgm:pt>
    <dgm:pt modelId="{0902EF58-44C0-4251-A949-6B61E9957692}" type="sibTrans" cxnId="{692C2693-79C0-4153-83ED-56885EC939FA}">
      <dgm:prSet/>
      <dgm:spPr/>
      <dgm:t>
        <a:bodyPr/>
        <a:lstStyle/>
        <a:p>
          <a:endParaRPr lang="nl-NL"/>
        </a:p>
      </dgm:t>
    </dgm:pt>
    <dgm:pt modelId="{1CC909B8-057A-4148-9D90-C0E565394723}">
      <dgm:prSet/>
      <dgm:spPr/>
      <dgm:t>
        <a:bodyPr/>
        <a:lstStyle/>
        <a:p>
          <a:pPr rtl="0"/>
          <a:r>
            <a:rPr lang="nl-NL" dirty="0" smtClean="0"/>
            <a:t>De kern wordt uit een eicel verwijderd</a:t>
          </a:r>
          <a:endParaRPr lang="nl-NL" dirty="0"/>
        </a:p>
      </dgm:t>
    </dgm:pt>
    <dgm:pt modelId="{35656EC9-A6AC-450F-824A-80FD3611A61B}" type="parTrans" cxnId="{C9D5AE17-9C33-4796-8DD8-582CA0B5EA57}">
      <dgm:prSet/>
      <dgm:spPr/>
      <dgm:t>
        <a:bodyPr/>
        <a:lstStyle/>
        <a:p>
          <a:endParaRPr lang="nl-NL"/>
        </a:p>
      </dgm:t>
    </dgm:pt>
    <dgm:pt modelId="{28AA9FEE-B6DF-44A4-BDD3-D7182A00149D}" type="sibTrans" cxnId="{C9D5AE17-9C33-4796-8DD8-582CA0B5EA57}">
      <dgm:prSet/>
      <dgm:spPr/>
      <dgm:t>
        <a:bodyPr/>
        <a:lstStyle/>
        <a:p>
          <a:endParaRPr lang="nl-NL"/>
        </a:p>
      </dgm:t>
    </dgm:pt>
    <dgm:pt modelId="{D2C12E25-9F90-47CD-AF43-2367DB2CD34C}">
      <dgm:prSet/>
      <dgm:spPr/>
      <dgm:t>
        <a:bodyPr/>
        <a:lstStyle/>
        <a:p>
          <a:pPr rtl="0"/>
          <a:r>
            <a:rPr lang="nl-NL" dirty="0" smtClean="0"/>
            <a:t>Kern van bijv. een huidcel wordt ingebracht</a:t>
          </a:r>
          <a:endParaRPr lang="nl-NL" dirty="0"/>
        </a:p>
      </dgm:t>
    </dgm:pt>
    <dgm:pt modelId="{F3C87245-6958-4C35-B5C5-6DDCD6D321EC}" type="parTrans" cxnId="{ED1EE0FF-5058-4476-A26B-D772D002CD83}">
      <dgm:prSet/>
      <dgm:spPr/>
      <dgm:t>
        <a:bodyPr/>
        <a:lstStyle/>
        <a:p>
          <a:endParaRPr lang="nl-NL"/>
        </a:p>
      </dgm:t>
    </dgm:pt>
    <dgm:pt modelId="{B30015D6-0F9B-4212-85B2-EED71289241F}" type="sibTrans" cxnId="{ED1EE0FF-5058-4476-A26B-D772D002CD83}">
      <dgm:prSet/>
      <dgm:spPr/>
      <dgm:t>
        <a:bodyPr/>
        <a:lstStyle/>
        <a:p>
          <a:endParaRPr lang="nl-NL"/>
        </a:p>
      </dgm:t>
    </dgm:pt>
    <dgm:pt modelId="{ECB3492F-15F0-4516-88EF-135FA48AA5F4}">
      <dgm:prSet/>
      <dgm:spPr/>
      <dgm:t>
        <a:bodyPr/>
        <a:lstStyle/>
        <a:p>
          <a:pPr rtl="0"/>
          <a:r>
            <a:rPr lang="nl-NL" dirty="0" smtClean="0"/>
            <a:t>De eicel aanzetten tot deling als een embryo</a:t>
          </a:r>
          <a:endParaRPr lang="nl-NL" dirty="0"/>
        </a:p>
      </dgm:t>
    </dgm:pt>
    <dgm:pt modelId="{A03B5ADB-0263-4288-BDFA-A102D3BEA2D4}" type="parTrans" cxnId="{9387EC4B-E581-41EF-8B1F-29935B3AE632}">
      <dgm:prSet/>
      <dgm:spPr/>
      <dgm:t>
        <a:bodyPr/>
        <a:lstStyle/>
        <a:p>
          <a:endParaRPr lang="nl-NL"/>
        </a:p>
      </dgm:t>
    </dgm:pt>
    <dgm:pt modelId="{DE850F2C-6F40-42D5-98F9-AA6384876866}" type="sibTrans" cxnId="{9387EC4B-E581-41EF-8B1F-29935B3AE632}">
      <dgm:prSet/>
      <dgm:spPr/>
      <dgm:t>
        <a:bodyPr/>
        <a:lstStyle/>
        <a:p>
          <a:endParaRPr lang="nl-NL"/>
        </a:p>
      </dgm:t>
    </dgm:pt>
    <dgm:pt modelId="{963EF6B4-2A74-4722-A1A1-82FDF900CFE9}">
      <dgm:prSet/>
      <dgm:spPr/>
      <dgm:t>
        <a:bodyPr/>
        <a:lstStyle/>
        <a:p>
          <a:pPr rtl="0"/>
          <a:r>
            <a:rPr lang="nl-NL" dirty="0" smtClean="0"/>
            <a:t>Het embryo wordt in een baarmoeder geplaatst en groeit uit tot nieuw organisme</a:t>
          </a:r>
          <a:endParaRPr lang="nl-NL" dirty="0"/>
        </a:p>
      </dgm:t>
    </dgm:pt>
    <dgm:pt modelId="{7923AC85-12E9-4209-8A0A-C3C42E59EEC1}" type="parTrans" cxnId="{716A872B-91B4-4178-A914-D6D473F0CA51}">
      <dgm:prSet/>
      <dgm:spPr/>
      <dgm:t>
        <a:bodyPr/>
        <a:lstStyle/>
        <a:p>
          <a:endParaRPr lang="nl-NL"/>
        </a:p>
      </dgm:t>
    </dgm:pt>
    <dgm:pt modelId="{0AB9099C-EA9E-49A6-B31C-1FD117CB5830}" type="sibTrans" cxnId="{716A872B-91B4-4178-A914-D6D473F0CA51}">
      <dgm:prSet/>
      <dgm:spPr/>
      <dgm:t>
        <a:bodyPr/>
        <a:lstStyle/>
        <a:p>
          <a:endParaRPr lang="nl-NL"/>
        </a:p>
      </dgm:t>
    </dgm:pt>
    <dgm:pt modelId="{FE3FEBC8-A991-4552-BF94-1B0F5C3044F1}" type="pres">
      <dgm:prSet presAssocID="{D180E93D-B8F1-4AC5-B675-9EF275034A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FCB64C8-BC51-44FF-8C70-2C8A84F1F9A0}" type="pres">
      <dgm:prSet presAssocID="{50D823F3-B0E2-45C8-B3C7-D7E22FA58C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0E262F-43F3-4395-BC8F-56006DC47ADF}" type="pres">
      <dgm:prSet presAssocID="{50D823F3-B0E2-45C8-B3C7-D7E22FA58C2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D5AE17-9C33-4796-8DD8-582CA0B5EA57}" srcId="{50D823F3-B0E2-45C8-B3C7-D7E22FA58C2D}" destId="{1CC909B8-057A-4148-9D90-C0E565394723}" srcOrd="0" destOrd="0" parTransId="{35656EC9-A6AC-450F-824A-80FD3611A61B}" sibTransId="{28AA9FEE-B6DF-44A4-BDD3-D7182A00149D}"/>
    <dgm:cxn modelId="{E08D78A6-FCC6-468F-998A-DA5ECE7B0F95}" type="presOf" srcId="{D2C12E25-9F90-47CD-AF43-2367DB2CD34C}" destId="{BB0E262F-43F3-4395-BC8F-56006DC47ADF}" srcOrd="0" destOrd="1" presId="urn:microsoft.com/office/officeart/2005/8/layout/vList2"/>
    <dgm:cxn modelId="{5F612751-0127-46DD-987B-63366FDF2815}" type="presOf" srcId="{963EF6B4-2A74-4722-A1A1-82FDF900CFE9}" destId="{BB0E262F-43F3-4395-BC8F-56006DC47ADF}" srcOrd="0" destOrd="3" presId="urn:microsoft.com/office/officeart/2005/8/layout/vList2"/>
    <dgm:cxn modelId="{194E5051-2493-44B9-AD5E-C764F0FEFAE1}" type="presOf" srcId="{D180E93D-B8F1-4AC5-B675-9EF275034A78}" destId="{FE3FEBC8-A991-4552-BF94-1B0F5C3044F1}" srcOrd="0" destOrd="0" presId="urn:microsoft.com/office/officeart/2005/8/layout/vList2"/>
    <dgm:cxn modelId="{ED1EE0FF-5058-4476-A26B-D772D002CD83}" srcId="{50D823F3-B0E2-45C8-B3C7-D7E22FA58C2D}" destId="{D2C12E25-9F90-47CD-AF43-2367DB2CD34C}" srcOrd="1" destOrd="0" parTransId="{F3C87245-6958-4C35-B5C5-6DDCD6D321EC}" sibTransId="{B30015D6-0F9B-4212-85B2-EED71289241F}"/>
    <dgm:cxn modelId="{7E966B16-8C59-4547-98FF-9B324C75CCAE}" type="presOf" srcId="{50D823F3-B0E2-45C8-B3C7-D7E22FA58C2D}" destId="{4FCB64C8-BC51-44FF-8C70-2C8A84F1F9A0}" srcOrd="0" destOrd="0" presId="urn:microsoft.com/office/officeart/2005/8/layout/vList2"/>
    <dgm:cxn modelId="{716A872B-91B4-4178-A914-D6D473F0CA51}" srcId="{50D823F3-B0E2-45C8-B3C7-D7E22FA58C2D}" destId="{963EF6B4-2A74-4722-A1A1-82FDF900CFE9}" srcOrd="3" destOrd="0" parTransId="{7923AC85-12E9-4209-8A0A-C3C42E59EEC1}" sibTransId="{0AB9099C-EA9E-49A6-B31C-1FD117CB5830}"/>
    <dgm:cxn modelId="{462DFA88-BFCA-49F6-8301-E4AE49EC64BD}" type="presOf" srcId="{1CC909B8-057A-4148-9D90-C0E565394723}" destId="{BB0E262F-43F3-4395-BC8F-56006DC47ADF}" srcOrd="0" destOrd="0" presId="urn:microsoft.com/office/officeart/2005/8/layout/vList2"/>
    <dgm:cxn modelId="{9387EC4B-E581-41EF-8B1F-29935B3AE632}" srcId="{50D823F3-B0E2-45C8-B3C7-D7E22FA58C2D}" destId="{ECB3492F-15F0-4516-88EF-135FA48AA5F4}" srcOrd="2" destOrd="0" parTransId="{A03B5ADB-0263-4288-BDFA-A102D3BEA2D4}" sibTransId="{DE850F2C-6F40-42D5-98F9-AA6384876866}"/>
    <dgm:cxn modelId="{692C2693-79C0-4153-83ED-56885EC939FA}" srcId="{D180E93D-B8F1-4AC5-B675-9EF275034A78}" destId="{50D823F3-B0E2-45C8-B3C7-D7E22FA58C2D}" srcOrd="0" destOrd="0" parTransId="{FB807020-B647-4BE5-8871-B82360702FF2}" sibTransId="{0902EF58-44C0-4251-A949-6B61E9957692}"/>
    <dgm:cxn modelId="{A1E8892A-63E7-4D92-A190-8C45694A90A1}" type="presOf" srcId="{ECB3492F-15F0-4516-88EF-135FA48AA5F4}" destId="{BB0E262F-43F3-4395-BC8F-56006DC47ADF}" srcOrd="0" destOrd="2" presId="urn:microsoft.com/office/officeart/2005/8/layout/vList2"/>
    <dgm:cxn modelId="{F9DD17F5-9D26-4F1B-A2EA-4E96EAE44793}" type="presParOf" srcId="{FE3FEBC8-A991-4552-BF94-1B0F5C3044F1}" destId="{4FCB64C8-BC51-44FF-8C70-2C8A84F1F9A0}" srcOrd="0" destOrd="0" presId="urn:microsoft.com/office/officeart/2005/8/layout/vList2"/>
    <dgm:cxn modelId="{6E01B9C8-EA2F-4122-8BEA-D97A4AB29684}" type="presParOf" srcId="{FE3FEBC8-A991-4552-BF94-1B0F5C3044F1}" destId="{BB0E262F-43F3-4395-BC8F-56006DC47AD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AC4017-5323-450E-94A4-632E927D0A07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/>
      <dgm:spPr/>
      <dgm:t>
        <a:bodyPr/>
        <a:lstStyle/>
        <a:p>
          <a:endParaRPr lang="nl-NL"/>
        </a:p>
      </dgm:t>
    </dgm:pt>
    <dgm:pt modelId="{05086F21-2E6E-4161-8A93-E665038B56D4}">
      <dgm:prSet/>
      <dgm:spPr/>
      <dgm:t>
        <a:bodyPr/>
        <a:lstStyle/>
        <a:p>
          <a:pPr algn="ctr" rtl="0"/>
          <a:r>
            <a:rPr lang="nl-NL" dirty="0" smtClean="0"/>
            <a:t>Klonen: de procedure</a:t>
          </a:r>
          <a:endParaRPr lang="nl-NL" dirty="0"/>
        </a:p>
      </dgm:t>
    </dgm:pt>
    <dgm:pt modelId="{3BD008E9-274A-4643-BD45-BDA591E21905}" type="parTrans" cxnId="{179CC7E6-9D2F-4059-A30A-03386EE74FC0}">
      <dgm:prSet/>
      <dgm:spPr/>
      <dgm:t>
        <a:bodyPr/>
        <a:lstStyle/>
        <a:p>
          <a:endParaRPr lang="nl-NL"/>
        </a:p>
      </dgm:t>
    </dgm:pt>
    <dgm:pt modelId="{0392D3CC-06D2-4245-8EAA-B6A27392D628}" type="sibTrans" cxnId="{179CC7E6-9D2F-4059-A30A-03386EE74FC0}">
      <dgm:prSet/>
      <dgm:spPr/>
      <dgm:t>
        <a:bodyPr/>
        <a:lstStyle/>
        <a:p>
          <a:endParaRPr lang="nl-NL"/>
        </a:p>
      </dgm:t>
    </dgm:pt>
    <dgm:pt modelId="{B2D28ADE-BB61-4126-A567-1F740847B97A}" type="pres">
      <dgm:prSet presAssocID="{8AAC4017-5323-450E-94A4-632E927D0A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586D3A1-F307-40E7-BD94-18690973D2F6}" type="pres">
      <dgm:prSet presAssocID="{05086F21-2E6E-4161-8A93-E665038B56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60F4FB2-993A-4A10-AC16-621B94B9291C}" type="presOf" srcId="{8AAC4017-5323-450E-94A4-632E927D0A07}" destId="{B2D28ADE-BB61-4126-A567-1F740847B97A}" srcOrd="0" destOrd="0" presId="urn:microsoft.com/office/officeart/2005/8/layout/vList2"/>
    <dgm:cxn modelId="{179CC7E6-9D2F-4059-A30A-03386EE74FC0}" srcId="{8AAC4017-5323-450E-94A4-632E927D0A07}" destId="{05086F21-2E6E-4161-8A93-E665038B56D4}" srcOrd="0" destOrd="0" parTransId="{3BD008E9-274A-4643-BD45-BDA591E21905}" sibTransId="{0392D3CC-06D2-4245-8EAA-B6A27392D628}"/>
    <dgm:cxn modelId="{75B57F0B-08FA-4AB1-9115-6E357BF55B23}" type="presOf" srcId="{05086F21-2E6E-4161-8A93-E665038B56D4}" destId="{2586D3A1-F307-40E7-BD94-18690973D2F6}" srcOrd="0" destOrd="0" presId="urn:microsoft.com/office/officeart/2005/8/layout/vList2"/>
    <dgm:cxn modelId="{47E25FA2-F2B0-4E93-9B4D-6AD6DBD9604D}" type="presParOf" srcId="{B2D28ADE-BB61-4126-A567-1F740847B97A}" destId="{2586D3A1-F307-40E7-BD94-18690973D2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EDC1DB-D46B-4A8E-BEBC-2BD3EBC59FCF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/>
      <dgm:spPr/>
      <dgm:t>
        <a:bodyPr/>
        <a:lstStyle/>
        <a:p>
          <a:endParaRPr lang="nl-NL"/>
        </a:p>
      </dgm:t>
    </dgm:pt>
    <dgm:pt modelId="{54582665-3A5E-4D99-B1BA-FF545F8D4DAB}">
      <dgm:prSet/>
      <dgm:spPr/>
      <dgm:t>
        <a:bodyPr/>
        <a:lstStyle/>
        <a:p>
          <a:pPr algn="ctr" rtl="0"/>
          <a:r>
            <a:rPr lang="nl-NL" dirty="0" smtClean="0"/>
            <a:t>Klonen van mensen</a:t>
          </a:r>
          <a:endParaRPr lang="nl-NL" dirty="0"/>
        </a:p>
      </dgm:t>
    </dgm:pt>
    <dgm:pt modelId="{B8C93E71-EDF1-438A-8E17-8832DDF7EDDA}" type="parTrans" cxnId="{6AC07E02-00DC-4263-9F26-A1FBC335DA7F}">
      <dgm:prSet/>
      <dgm:spPr/>
      <dgm:t>
        <a:bodyPr/>
        <a:lstStyle/>
        <a:p>
          <a:endParaRPr lang="nl-NL"/>
        </a:p>
      </dgm:t>
    </dgm:pt>
    <dgm:pt modelId="{CFE295A3-B22D-4E7E-BB52-7A88BEEA5021}" type="sibTrans" cxnId="{6AC07E02-00DC-4263-9F26-A1FBC335DA7F}">
      <dgm:prSet/>
      <dgm:spPr/>
      <dgm:t>
        <a:bodyPr/>
        <a:lstStyle/>
        <a:p>
          <a:endParaRPr lang="nl-NL"/>
        </a:p>
      </dgm:t>
    </dgm:pt>
    <dgm:pt modelId="{6D50A388-8A5E-4A0D-B0BA-D19A58D40A1B}" type="pres">
      <dgm:prSet presAssocID="{C7EDC1DB-D46B-4A8E-BEBC-2BD3EBC59F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0B8EEC8-A6D9-448E-B4F0-CB88167DC9D1}" type="pres">
      <dgm:prSet presAssocID="{54582665-3A5E-4D99-B1BA-FF545F8D4D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AC07E02-00DC-4263-9F26-A1FBC335DA7F}" srcId="{C7EDC1DB-D46B-4A8E-BEBC-2BD3EBC59FCF}" destId="{54582665-3A5E-4D99-B1BA-FF545F8D4DAB}" srcOrd="0" destOrd="0" parTransId="{B8C93E71-EDF1-438A-8E17-8832DDF7EDDA}" sibTransId="{CFE295A3-B22D-4E7E-BB52-7A88BEEA5021}"/>
    <dgm:cxn modelId="{C1C1A4F4-FE6E-4CB8-B6AF-4C013D0B3FFB}" type="presOf" srcId="{C7EDC1DB-D46B-4A8E-BEBC-2BD3EBC59FCF}" destId="{6D50A388-8A5E-4A0D-B0BA-D19A58D40A1B}" srcOrd="0" destOrd="0" presId="urn:microsoft.com/office/officeart/2005/8/layout/vList2"/>
    <dgm:cxn modelId="{9983C51A-AFD1-4D55-861B-14574BA95C70}" type="presOf" srcId="{54582665-3A5E-4D99-B1BA-FF545F8D4DAB}" destId="{F0B8EEC8-A6D9-448E-B4F0-CB88167DC9D1}" srcOrd="0" destOrd="0" presId="urn:microsoft.com/office/officeart/2005/8/layout/vList2"/>
    <dgm:cxn modelId="{CEBFEA4C-8C4E-4B30-96D9-67EDC09249D8}" type="presParOf" srcId="{6D50A388-8A5E-4A0D-B0BA-D19A58D40A1B}" destId="{F0B8EEC8-A6D9-448E-B4F0-CB88167DC9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9D0BE2-6D03-4BC3-B556-4A1027A7C20D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F5575DE-6AFC-44B9-A162-A78BDA98436E}">
      <dgm:prSet custT="1"/>
      <dgm:spPr/>
      <dgm:t>
        <a:bodyPr/>
        <a:lstStyle/>
        <a:p>
          <a:pPr rtl="0"/>
          <a:r>
            <a:rPr lang="nl-NL" sz="2400" b="1" dirty="0" smtClean="0"/>
            <a:t>In het grootste deel van de wereld wettelijk verboden</a:t>
          </a:r>
          <a:endParaRPr lang="nl-NL" sz="2400" b="1" dirty="0"/>
        </a:p>
      </dgm:t>
    </dgm:pt>
    <dgm:pt modelId="{72D0627C-6D64-4230-B8E7-EBC04FE46420}" type="parTrans" cxnId="{ADCFFE23-FBA3-40B9-AE74-80C577C41F25}">
      <dgm:prSet/>
      <dgm:spPr/>
      <dgm:t>
        <a:bodyPr/>
        <a:lstStyle/>
        <a:p>
          <a:endParaRPr lang="nl-NL"/>
        </a:p>
      </dgm:t>
    </dgm:pt>
    <dgm:pt modelId="{DC7961BF-C378-4E93-BF7E-C5C568DEABCE}" type="sibTrans" cxnId="{ADCFFE23-FBA3-40B9-AE74-80C577C41F25}">
      <dgm:prSet/>
      <dgm:spPr/>
      <dgm:t>
        <a:bodyPr/>
        <a:lstStyle/>
        <a:p>
          <a:endParaRPr lang="nl-NL"/>
        </a:p>
      </dgm:t>
    </dgm:pt>
    <dgm:pt modelId="{34D32A8E-8C5F-4548-89AC-1ACD936E27A3}">
      <dgm:prSet custT="1"/>
      <dgm:spPr/>
      <dgm:t>
        <a:bodyPr/>
        <a:lstStyle/>
        <a:p>
          <a:pPr rtl="0"/>
          <a:r>
            <a:rPr lang="nl-NL" sz="2400" b="1" dirty="0" smtClean="0"/>
            <a:t>Waarom zou klonen verboden zijn?</a:t>
          </a:r>
          <a:endParaRPr lang="nl-NL" sz="2400" b="1" dirty="0"/>
        </a:p>
      </dgm:t>
    </dgm:pt>
    <dgm:pt modelId="{D49D3717-F421-409C-92C5-D6F8BB71ED24}" type="parTrans" cxnId="{163F18AD-B5AD-4C57-9027-C7D276C200E9}">
      <dgm:prSet/>
      <dgm:spPr/>
      <dgm:t>
        <a:bodyPr/>
        <a:lstStyle/>
        <a:p>
          <a:endParaRPr lang="nl-NL"/>
        </a:p>
      </dgm:t>
    </dgm:pt>
    <dgm:pt modelId="{E1E50B11-E36F-460F-B89F-E81905A3499C}" type="sibTrans" cxnId="{163F18AD-B5AD-4C57-9027-C7D276C200E9}">
      <dgm:prSet/>
      <dgm:spPr/>
      <dgm:t>
        <a:bodyPr/>
        <a:lstStyle/>
        <a:p>
          <a:endParaRPr lang="nl-NL"/>
        </a:p>
      </dgm:t>
    </dgm:pt>
    <dgm:pt modelId="{AF861061-AE62-4831-A45B-D8991ACA4D27}">
      <dgm:prSet custT="1"/>
      <dgm:spPr/>
      <dgm:t>
        <a:bodyPr/>
        <a:lstStyle/>
        <a:p>
          <a:pPr rtl="0"/>
          <a:r>
            <a:rPr lang="nl-NL" sz="2400" b="1" dirty="0" smtClean="0"/>
            <a:t>Mogelijke voordelen van klonen:</a:t>
          </a:r>
          <a:endParaRPr lang="nl-NL" sz="2400" b="1" dirty="0"/>
        </a:p>
      </dgm:t>
    </dgm:pt>
    <dgm:pt modelId="{7DAC327F-A0FE-407C-9647-9708949EABF1}" type="parTrans" cxnId="{597B7786-C8EE-469C-AD7E-9661C8FAF5E9}">
      <dgm:prSet/>
      <dgm:spPr/>
      <dgm:t>
        <a:bodyPr/>
        <a:lstStyle/>
        <a:p>
          <a:endParaRPr lang="nl-NL"/>
        </a:p>
      </dgm:t>
    </dgm:pt>
    <dgm:pt modelId="{26DD3151-7198-40EA-9F3A-B3BCEFA42C73}" type="sibTrans" cxnId="{597B7786-C8EE-469C-AD7E-9661C8FAF5E9}">
      <dgm:prSet/>
      <dgm:spPr/>
      <dgm:t>
        <a:bodyPr/>
        <a:lstStyle/>
        <a:p>
          <a:endParaRPr lang="nl-NL"/>
        </a:p>
      </dgm:t>
    </dgm:pt>
    <dgm:pt modelId="{AD0826CB-C6BE-4568-AC9A-648B27B723EA}">
      <dgm:prSet custT="1"/>
      <dgm:spPr/>
      <dgm:t>
        <a:bodyPr/>
        <a:lstStyle/>
        <a:p>
          <a:pPr rtl="0"/>
          <a:r>
            <a:rPr lang="nl-NL" sz="2400" b="1" dirty="0" smtClean="0"/>
            <a:t>Je kunt stamcellen kweken.</a:t>
          </a:r>
          <a:endParaRPr lang="nl-NL" sz="2400" b="1" dirty="0"/>
        </a:p>
      </dgm:t>
    </dgm:pt>
    <dgm:pt modelId="{7B2AA7D6-7EE1-4FB2-9B6E-E92257E71587}" type="parTrans" cxnId="{1CF254BB-B825-4C4E-A9C7-9D776BB23DB8}">
      <dgm:prSet/>
      <dgm:spPr/>
      <dgm:t>
        <a:bodyPr/>
        <a:lstStyle/>
        <a:p>
          <a:endParaRPr lang="nl-NL"/>
        </a:p>
      </dgm:t>
    </dgm:pt>
    <dgm:pt modelId="{15C4A917-860A-4674-83CC-747FF360600A}" type="sibTrans" cxnId="{1CF254BB-B825-4C4E-A9C7-9D776BB23DB8}">
      <dgm:prSet/>
      <dgm:spPr/>
      <dgm:t>
        <a:bodyPr/>
        <a:lstStyle/>
        <a:p>
          <a:endParaRPr lang="nl-NL"/>
        </a:p>
      </dgm:t>
    </dgm:pt>
    <dgm:pt modelId="{AA491C49-C463-463E-BEF5-8F6BB572CDB0}">
      <dgm:prSet custT="1"/>
      <dgm:spPr/>
      <dgm:t>
        <a:bodyPr/>
        <a:lstStyle/>
        <a:p>
          <a:pPr rtl="0"/>
          <a:r>
            <a:rPr lang="nl-NL" sz="2400" b="1" dirty="0" smtClean="0"/>
            <a:t>Je kunt een weefseldonor kweken..</a:t>
          </a:r>
          <a:endParaRPr lang="nl-NL" sz="2400" b="1" dirty="0"/>
        </a:p>
      </dgm:t>
    </dgm:pt>
    <dgm:pt modelId="{B8A1FABB-F7D7-4C9F-B78D-5E18C8440859}" type="parTrans" cxnId="{EEEC7187-2537-438C-AACB-A630BDFAD045}">
      <dgm:prSet/>
      <dgm:spPr/>
      <dgm:t>
        <a:bodyPr/>
        <a:lstStyle/>
        <a:p>
          <a:endParaRPr lang="nl-NL"/>
        </a:p>
      </dgm:t>
    </dgm:pt>
    <dgm:pt modelId="{303BE09A-1B0A-49C6-8C9A-09551B7C4D88}" type="sibTrans" cxnId="{EEEC7187-2537-438C-AACB-A630BDFAD045}">
      <dgm:prSet/>
      <dgm:spPr/>
      <dgm:t>
        <a:bodyPr/>
        <a:lstStyle/>
        <a:p>
          <a:endParaRPr lang="nl-NL"/>
        </a:p>
      </dgm:t>
    </dgm:pt>
    <dgm:pt modelId="{E6CCA1F1-DDF2-4D1A-9181-7F661CFC762F}" type="pres">
      <dgm:prSet presAssocID="{339D0BE2-6D03-4BC3-B556-4A1027A7C2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5D0F3D8-E661-48BC-B5B5-A75EB382F285}" type="pres">
      <dgm:prSet presAssocID="{7F5575DE-6AFC-44B9-A162-A78BDA98436E}" presName="parentLin" presStyleCnt="0"/>
      <dgm:spPr/>
    </dgm:pt>
    <dgm:pt modelId="{F96A0416-A7F6-4AEF-920E-D48FCC504B49}" type="pres">
      <dgm:prSet presAssocID="{7F5575DE-6AFC-44B9-A162-A78BDA98436E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11D7D6CF-E7FC-461F-B7DB-DC9742C1886B}" type="pres">
      <dgm:prSet presAssocID="{7F5575DE-6AFC-44B9-A162-A78BDA98436E}" presName="parentText" presStyleLbl="node1" presStyleIdx="0" presStyleCnt="3" custScaleX="118570" custScaleY="16925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354287-FBB8-472E-A8C3-A66B6A88850B}" type="pres">
      <dgm:prSet presAssocID="{7F5575DE-6AFC-44B9-A162-A78BDA98436E}" presName="negativeSpace" presStyleCnt="0"/>
      <dgm:spPr/>
    </dgm:pt>
    <dgm:pt modelId="{7B8715F9-4B83-48CF-9ED7-D603A8BDC585}" type="pres">
      <dgm:prSet presAssocID="{7F5575DE-6AFC-44B9-A162-A78BDA98436E}" presName="childText" presStyleLbl="conFgAcc1" presStyleIdx="0" presStyleCnt="3">
        <dgm:presLayoutVars>
          <dgm:bulletEnabled val="1"/>
        </dgm:presLayoutVars>
      </dgm:prSet>
      <dgm:spPr/>
    </dgm:pt>
    <dgm:pt modelId="{853CE585-CAFD-44C6-9259-1967C8C34925}" type="pres">
      <dgm:prSet presAssocID="{DC7961BF-C378-4E93-BF7E-C5C568DEABCE}" presName="spaceBetweenRectangles" presStyleCnt="0"/>
      <dgm:spPr/>
    </dgm:pt>
    <dgm:pt modelId="{61EC7E2C-4FDC-4EB0-A8BB-117B4BA7D3FD}" type="pres">
      <dgm:prSet presAssocID="{34D32A8E-8C5F-4548-89AC-1ACD936E27A3}" presName="parentLin" presStyleCnt="0"/>
      <dgm:spPr/>
    </dgm:pt>
    <dgm:pt modelId="{2818521B-3B04-4EDD-83CE-DDE041C29586}" type="pres">
      <dgm:prSet presAssocID="{34D32A8E-8C5F-4548-89AC-1ACD936E27A3}" presName="parentLeftMargin" presStyleLbl="node1" presStyleIdx="0" presStyleCnt="3"/>
      <dgm:spPr/>
      <dgm:t>
        <a:bodyPr/>
        <a:lstStyle/>
        <a:p>
          <a:endParaRPr lang="nl-NL"/>
        </a:p>
      </dgm:t>
    </dgm:pt>
    <dgm:pt modelId="{85C2EED9-C709-4A38-AFD8-353750918602}" type="pres">
      <dgm:prSet presAssocID="{34D32A8E-8C5F-4548-89AC-1ACD936E27A3}" presName="parentText" presStyleLbl="node1" presStyleIdx="1" presStyleCnt="3" custScaleX="117500" custScaleY="18635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C979D1-597E-4155-AA2D-4E4F9D9B0E11}" type="pres">
      <dgm:prSet presAssocID="{34D32A8E-8C5F-4548-89AC-1ACD936E27A3}" presName="negativeSpace" presStyleCnt="0"/>
      <dgm:spPr/>
    </dgm:pt>
    <dgm:pt modelId="{9C1832F6-6375-4BE8-99DD-E778DDD470CF}" type="pres">
      <dgm:prSet presAssocID="{34D32A8E-8C5F-4548-89AC-1ACD936E27A3}" presName="childText" presStyleLbl="conFgAcc1" presStyleIdx="1" presStyleCnt="3">
        <dgm:presLayoutVars>
          <dgm:bulletEnabled val="1"/>
        </dgm:presLayoutVars>
      </dgm:prSet>
      <dgm:spPr/>
    </dgm:pt>
    <dgm:pt modelId="{5BE99A82-A420-4429-B42B-CE0F5B8B3989}" type="pres">
      <dgm:prSet presAssocID="{E1E50B11-E36F-460F-B89F-E81905A3499C}" presName="spaceBetweenRectangles" presStyleCnt="0"/>
      <dgm:spPr/>
    </dgm:pt>
    <dgm:pt modelId="{F5271E69-5A85-41C4-A9BB-989D76C1895F}" type="pres">
      <dgm:prSet presAssocID="{AF861061-AE62-4831-A45B-D8991ACA4D27}" presName="parentLin" presStyleCnt="0"/>
      <dgm:spPr/>
    </dgm:pt>
    <dgm:pt modelId="{3CD986CA-D3FE-461F-968B-E3A62260245D}" type="pres">
      <dgm:prSet presAssocID="{AF861061-AE62-4831-A45B-D8991ACA4D27}" presName="parentLeftMargin" presStyleLbl="node1" presStyleIdx="1" presStyleCnt="3"/>
      <dgm:spPr/>
      <dgm:t>
        <a:bodyPr/>
        <a:lstStyle/>
        <a:p>
          <a:endParaRPr lang="nl-NL"/>
        </a:p>
      </dgm:t>
    </dgm:pt>
    <dgm:pt modelId="{ED07C0F0-73D2-4527-ADFE-7E2BC75669E0}" type="pres">
      <dgm:prSet presAssocID="{AF861061-AE62-4831-A45B-D8991ACA4D27}" presName="parentText" presStyleLbl="node1" presStyleIdx="2" presStyleCnt="3" custScaleX="118570" custScaleY="190276" custLinFactNeighborX="7512" custLinFactNeighborY="262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704F26A-F220-473F-9B5B-8C93A4704A37}" type="pres">
      <dgm:prSet presAssocID="{AF861061-AE62-4831-A45B-D8991ACA4D27}" presName="negativeSpace" presStyleCnt="0"/>
      <dgm:spPr/>
    </dgm:pt>
    <dgm:pt modelId="{42B157C3-D3F0-4F43-A4BB-372D0CD93526}" type="pres">
      <dgm:prSet presAssocID="{AF861061-AE62-4831-A45B-D8991ACA4D2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7B7786-C8EE-469C-AD7E-9661C8FAF5E9}" srcId="{339D0BE2-6D03-4BC3-B556-4A1027A7C20D}" destId="{AF861061-AE62-4831-A45B-D8991ACA4D27}" srcOrd="2" destOrd="0" parTransId="{7DAC327F-A0FE-407C-9647-9708949EABF1}" sibTransId="{26DD3151-7198-40EA-9F3A-B3BCEFA42C73}"/>
    <dgm:cxn modelId="{1B30C0C9-F896-4EA5-A304-E64FECBC42D6}" type="presOf" srcId="{34D32A8E-8C5F-4548-89AC-1ACD936E27A3}" destId="{85C2EED9-C709-4A38-AFD8-353750918602}" srcOrd="1" destOrd="0" presId="urn:microsoft.com/office/officeart/2005/8/layout/list1"/>
    <dgm:cxn modelId="{7300ED47-76B7-492F-8656-80CFBBF96381}" type="presOf" srcId="{34D32A8E-8C5F-4548-89AC-1ACD936E27A3}" destId="{2818521B-3B04-4EDD-83CE-DDE041C29586}" srcOrd="0" destOrd="0" presId="urn:microsoft.com/office/officeart/2005/8/layout/list1"/>
    <dgm:cxn modelId="{4F4B53B5-CE58-4676-AA55-191DAA041DB0}" type="presOf" srcId="{7F5575DE-6AFC-44B9-A162-A78BDA98436E}" destId="{11D7D6CF-E7FC-461F-B7DB-DC9742C1886B}" srcOrd="1" destOrd="0" presId="urn:microsoft.com/office/officeart/2005/8/layout/list1"/>
    <dgm:cxn modelId="{ADCFFE23-FBA3-40B9-AE74-80C577C41F25}" srcId="{339D0BE2-6D03-4BC3-B556-4A1027A7C20D}" destId="{7F5575DE-6AFC-44B9-A162-A78BDA98436E}" srcOrd="0" destOrd="0" parTransId="{72D0627C-6D64-4230-B8E7-EBC04FE46420}" sibTransId="{DC7961BF-C378-4E93-BF7E-C5C568DEABCE}"/>
    <dgm:cxn modelId="{EEEC7187-2537-438C-AACB-A630BDFAD045}" srcId="{AF861061-AE62-4831-A45B-D8991ACA4D27}" destId="{AA491C49-C463-463E-BEF5-8F6BB572CDB0}" srcOrd="1" destOrd="0" parTransId="{B8A1FABB-F7D7-4C9F-B78D-5E18C8440859}" sibTransId="{303BE09A-1B0A-49C6-8C9A-09551B7C4D88}"/>
    <dgm:cxn modelId="{E014B708-A478-4693-99AE-C7082F629F7E}" type="presOf" srcId="{AF861061-AE62-4831-A45B-D8991ACA4D27}" destId="{ED07C0F0-73D2-4527-ADFE-7E2BC75669E0}" srcOrd="1" destOrd="0" presId="urn:microsoft.com/office/officeart/2005/8/layout/list1"/>
    <dgm:cxn modelId="{8AFB27C9-4FA0-44D0-9E7F-7ACCE5570A18}" type="presOf" srcId="{7F5575DE-6AFC-44B9-A162-A78BDA98436E}" destId="{F96A0416-A7F6-4AEF-920E-D48FCC504B49}" srcOrd="0" destOrd="0" presId="urn:microsoft.com/office/officeart/2005/8/layout/list1"/>
    <dgm:cxn modelId="{E635C4C1-75CA-407A-A8FE-DCD9FB2B848B}" type="presOf" srcId="{339D0BE2-6D03-4BC3-B556-4A1027A7C20D}" destId="{E6CCA1F1-DDF2-4D1A-9181-7F661CFC762F}" srcOrd="0" destOrd="0" presId="urn:microsoft.com/office/officeart/2005/8/layout/list1"/>
    <dgm:cxn modelId="{F0719D2E-7E2A-4FA5-9BBD-EEC3FC34A35F}" type="presOf" srcId="{AD0826CB-C6BE-4568-AC9A-648B27B723EA}" destId="{42B157C3-D3F0-4F43-A4BB-372D0CD93526}" srcOrd="0" destOrd="0" presId="urn:microsoft.com/office/officeart/2005/8/layout/list1"/>
    <dgm:cxn modelId="{5E48F935-91DE-4184-B5F6-8B2E378FF88A}" type="presOf" srcId="{AF861061-AE62-4831-A45B-D8991ACA4D27}" destId="{3CD986CA-D3FE-461F-968B-E3A62260245D}" srcOrd="0" destOrd="0" presId="urn:microsoft.com/office/officeart/2005/8/layout/list1"/>
    <dgm:cxn modelId="{163F18AD-B5AD-4C57-9027-C7D276C200E9}" srcId="{339D0BE2-6D03-4BC3-B556-4A1027A7C20D}" destId="{34D32A8E-8C5F-4548-89AC-1ACD936E27A3}" srcOrd="1" destOrd="0" parTransId="{D49D3717-F421-409C-92C5-D6F8BB71ED24}" sibTransId="{E1E50B11-E36F-460F-B89F-E81905A3499C}"/>
    <dgm:cxn modelId="{83103BB4-89C6-422D-AE35-4AD48C944573}" type="presOf" srcId="{AA491C49-C463-463E-BEF5-8F6BB572CDB0}" destId="{42B157C3-D3F0-4F43-A4BB-372D0CD93526}" srcOrd="0" destOrd="1" presId="urn:microsoft.com/office/officeart/2005/8/layout/list1"/>
    <dgm:cxn modelId="{1CF254BB-B825-4C4E-A9C7-9D776BB23DB8}" srcId="{AF861061-AE62-4831-A45B-D8991ACA4D27}" destId="{AD0826CB-C6BE-4568-AC9A-648B27B723EA}" srcOrd="0" destOrd="0" parTransId="{7B2AA7D6-7EE1-4FB2-9B6E-E92257E71587}" sibTransId="{15C4A917-860A-4674-83CC-747FF360600A}"/>
    <dgm:cxn modelId="{FF5D0C9E-F485-4305-ADF0-05CB473FDD8D}" type="presParOf" srcId="{E6CCA1F1-DDF2-4D1A-9181-7F661CFC762F}" destId="{25D0F3D8-E661-48BC-B5B5-A75EB382F285}" srcOrd="0" destOrd="0" presId="urn:microsoft.com/office/officeart/2005/8/layout/list1"/>
    <dgm:cxn modelId="{B766B8E5-251E-4E85-A740-081A1C134526}" type="presParOf" srcId="{25D0F3D8-E661-48BC-B5B5-A75EB382F285}" destId="{F96A0416-A7F6-4AEF-920E-D48FCC504B49}" srcOrd="0" destOrd="0" presId="urn:microsoft.com/office/officeart/2005/8/layout/list1"/>
    <dgm:cxn modelId="{EC1ABD11-BD2C-49CF-A67A-2A5AEFCAC3D9}" type="presParOf" srcId="{25D0F3D8-E661-48BC-B5B5-A75EB382F285}" destId="{11D7D6CF-E7FC-461F-B7DB-DC9742C1886B}" srcOrd="1" destOrd="0" presId="urn:microsoft.com/office/officeart/2005/8/layout/list1"/>
    <dgm:cxn modelId="{A918FAE2-5C8E-4518-AD98-D4391F56EF2B}" type="presParOf" srcId="{E6CCA1F1-DDF2-4D1A-9181-7F661CFC762F}" destId="{F7354287-FBB8-472E-A8C3-A66B6A88850B}" srcOrd="1" destOrd="0" presId="urn:microsoft.com/office/officeart/2005/8/layout/list1"/>
    <dgm:cxn modelId="{A470428A-F852-4F3A-99F6-DF397236E31A}" type="presParOf" srcId="{E6CCA1F1-DDF2-4D1A-9181-7F661CFC762F}" destId="{7B8715F9-4B83-48CF-9ED7-D603A8BDC585}" srcOrd="2" destOrd="0" presId="urn:microsoft.com/office/officeart/2005/8/layout/list1"/>
    <dgm:cxn modelId="{E448F41E-B73A-4F92-8CBF-5820B0578FD3}" type="presParOf" srcId="{E6CCA1F1-DDF2-4D1A-9181-7F661CFC762F}" destId="{853CE585-CAFD-44C6-9259-1967C8C34925}" srcOrd="3" destOrd="0" presId="urn:microsoft.com/office/officeart/2005/8/layout/list1"/>
    <dgm:cxn modelId="{8A975E31-275B-4395-BD4D-B63FAC3E3C06}" type="presParOf" srcId="{E6CCA1F1-DDF2-4D1A-9181-7F661CFC762F}" destId="{61EC7E2C-4FDC-4EB0-A8BB-117B4BA7D3FD}" srcOrd="4" destOrd="0" presId="urn:microsoft.com/office/officeart/2005/8/layout/list1"/>
    <dgm:cxn modelId="{FAADD699-0152-4B23-95F9-89599DB28F4E}" type="presParOf" srcId="{61EC7E2C-4FDC-4EB0-A8BB-117B4BA7D3FD}" destId="{2818521B-3B04-4EDD-83CE-DDE041C29586}" srcOrd="0" destOrd="0" presId="urn:microsoft.com/office/officeart/2005/8/layout/list1"/>
    <dgm:cxn modelId="{72B99124-1E8A-4071-AAD3-3928C76E5453}" type="presParOf" srcId="{61EC7E2C-4FDC-4EB0-A8BB-117B4BA7D3FD}" destId="{85C2EED9-C709-4A38-AFD8-353750918602}" srcOrd="1" destOrd="0" presId="urn:microsoft.com/office/officeart/2005/8/layout/list1"/>
    <dgm:cxn modelId="{A167E1F6-AF4A-4B20-A344-AD21C67FC811}" type="presParOf" srcId="{E6CCA1F1-DDF2-4D1A-9181-7F661CFC762F}" destId="{5FC979D1-597E-4155-AA2D-4E4F9D9B0E11}" srcOrd="5" destOrd="0" presId="urn:microsoft.com/office/officeart/2005/8/layout/list1"/>
    <dgm:cxn modelId="{470390CE-EE19-43EC-AF91-AEE3E6598E9F}" type="presParOf" srcId="{E6CCA1F1-DDF2-4D1A-9181-7F661CFC762F}" destId="{9C1832F6-6375-4BE8-99DD-E778DDD470CF}" srcOrd="6" destOrd="0" presId="urn:microsoft.com/office/officeart/2005/8/layout/list1"/>
    <dgm:cxn modelId="{F773F5E3-83A9-4AA5-AACC-244E7EC1E6DF}" type="presParOf" srcId="{E6CCA1F1-DDF2-4D1A-9181-7F661CFC762F}" destId="{5BE99A82-A420-4429-B42B-CE0F5B8B3989}" srcOrd="7" destOrd="0" presId="urn:microsoft.com/office/officeart/2005/8/layout/list1"/>
    <dgm:cxn modelId="{2F70D580-06B5-4CED-AD71-46ABF25159B7}" type="presParOf" srcId="{E6CCA1F1-DDF2-4D1A-9181-7F661CFC762F}" destId="{F5271E69-5A85-41C4-A9BB-989D76C1895F}" srcOrd="8" destOrd="0" presId="urn:microsoft.com/office/officeart/2005/8/layout/list1"/>
    <dgm:cxn modelId="{EA40B539-0321-4581-89E8-32B9A5D4964A}" type="presParOf" srcId="{F5271E69-5A85-41C4-A9BB-989D76C1895F}" destId="{3CD986CA-D3FE-461F-968B-E3A62260245D}" srcOrd="0" destOrd="0" presId="urn:microsoft.com/office/officeart/2005/8/layout/list1"/>
    <dgm:cxn modelId="{82DCA7AD-98D1-4A62-8DB0-9824B88D8A46}" type="presParOf" srcId="{F5271E69-5A85-41C4-A9BB-989D76C1895F}" destId="{ED07C0F0-73D2-4527-ADFE-7E2BC75669E0}" srcOrd="1" destOrd="0" presId="urn:microsoft.com/office/officeart/2005/8/layout/list1"/>
    <dgm:cxn modelId="{5E02645C-03F1-497D-888C-E7A54ECF6518}" type="presParOf" srcId="{E6CCA1F1-DDF2-4D1A-9181-7F661CFC762F}" destId="{D704F26A-F220-473F-9B5B-8C93A4704A37}" srcOrd="9" destOrd="0" presId="urn:microsoft.com/office/officeart/2005/8/layout/list1"/>
    <dgm:cxn modelId="{56BAA7BC-E791-413B-A488-61A886380318}" type="presParOf" srcId="{E6CCA1F1-DDF2-4D1A-9181-7F661CFC762F}" destId="{42B157C3-D3F0-4F43-A4BB-372D0CD9352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992EDC-4DD2-411D-B531-0213B687C55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714C0F8-E462-4698-B8B7-3E8F59CA3C06}">
      <dgm:prSet/>
      <dgm:spPr/>
      <dgm:t>
        <a:bodyPr/>
        <a:lstStyle/>
        <a:p>
          <a:pPr rtl="0"/>
          <a:r>
            <a:rPr lang="nl-NL" smtClean="0"/>
            <a:t>Toepassingen van replicatie: genomics III</a:t>
          </a:r>
          <a:endParaRPr lang="nl-NL"/>
        </a:p>
      </dgm:t>
    </dgm:pt>
    <dgm:pt modelId="{E9CDD7B5-A2FE-4AA3-BF34-13518D9353FD}" type="parTrans" cxnId="{080FDD96-EA40-4167-8769-1A8E7368EBE0}">
      <dgm:prSet/>
      <dgm:spPr/>
      <dgm:t>
        <a:bodyPr/>
        <a:lstStyle/>
        <a:p>
          <a:endParaRPr lang="nl-NL"/>
        </a:p>
      </dgm:t>
    </dgm:pt>
    <dgm:pt modelId="{A55E0F63-C23B-48C3-AD6B-C10ECCFB9366}" type="sibTrans" cxnId="{080FDD96-EA40-4167-8769-1A8E7368EBE0}">
      <dgm:prSet/>
      <dgm:spPr/>
      <dgm:t>
        <a:bodyPr/>
        <a:lstStyle/>
        <a:p>
          <a:endParaRPr lang="nl-NL"/>
        </a:p>
      </dgm:t>
    </dgm:pt>
    <dgm:pt modelId="{35E2AE25-48F5-46D5-A4E2-75E4017043B6}" type="pres">
      <dgm:prSet presAssocID="{D1992EDC-4DD2-411D-B531-0213B687C5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D80819-0E9A-4379-8877-A22324EB1F36}" type="pres">
      <dgm:prSet presAssocID="{8714C0F8-E462-4698-B8B7-3E8F59CA3C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80FDD96-EA40-4167-8769-1A8E7368EBE0}" srcId="{D1992EDC-4DD2-411D-B531-0213B687C55A}" destId="{8714C0F8-E462-4698-B8B7-3E8F59CA3C06}" srcOrd="0" destOrd="0" parTransId="{E9CDD7B5-A2FE-4AA3-BF34-13518D9353FD}" sibTransId="{A55E0F63-C23B-48C3-AD6B-C10ECCFB9366}"/>
    <dgm:cxn modelId="{3D8560FD-46A8-4D26-90A2-CE642F2F4A2C}" type="presOf" srcId="{8714C0F8-E462-4698-B8B7-3E8F59CA3C06}" destId="{A8D80819-0E9A-4379-8877-A22324EB1F36}" srcOrd="0" destOrd="0" presId="urn:microsoft.com/office/officeart/2005/8/layout/vList2"/>
    <dgm:cxn modelId="{BDF22E26-4F29-4F4C-B86F-EC7C398549BB}" type="presOf" srcId="{D1992EDC-4DD2-411D-B531-0213B687C55A}" destId="{35E2AE25-48F5-46D5-A4E2-75E4017043B6}" srcOrd="0" destOrd="0" presId="urn:microsoft.com/office/officeart/2005/8/layout/vList2"/>
    <dgm:cxn modelId="{8E8E312C-04FB-4F56-A1DE-7D9E6A086836}" type="presParOf" srcId="{35E2AE25-48F5-46D5-A4E2-75E4017043B6}" destId="{A8D80819-0E9A-4379-8877-A22324EB1F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D51D48-2F89-4CA8-9A88-62B1580A751A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nl-NL"/>
        </a:p>
      </dgm:t>
    </dgm:pt>
    <dgm:pt modelId="{BBABD886-D802-4E64-AF3A-D7AD5B86AB36}">
      <dgm:prSet/>
      <dgm:spPr/>
      <dgm:t>
        <a:bodyPr/>
        <a:lstStyle/>
        <a:p>
          <a:pPr rtl="0"/>
          <a:r>
            <a:rPr lang="nl-NL" dirty="0" smtClean="0"/>
            <a:t>Embryoselectie of PGD: kinderen krijgen vanwege bepaalde eigenschappen om…</a:t>
          </a:r>
          <a:endParaRPr lang="nl-NL" dirty="0"/>
        </a:p>
      </dgm:t>
    </dgm:pt>
    <dgm:pt modelId="{3CFA62F9-F770-4FB1-AB86-1DDD40630025}" type="parTrans" cxnId="{746670F3-579F-472B-8A90-04EA0B880F90}">
      <dgm:prSet/>
      <dgm:spPr/>
      <dgm:t>
        <a:bodyPr/>
        <a:lstStyle/>
        <a:p>
          <a:endParaRPr lang="nl-NL"/>
        </a:p>
      </dgm:t>
    </dgm:pt>
    <dgm:pt modelId="{A2642E0D-6F4E-4751-B29E-4B202A95BC50}" type="sibTrans" cxnId="{746670F3-579F-472B-8A90-04EA0B880F90}">
      <dgm:prSet/>
      <dgm:spPr/>
      <dgm:t>
        <a:bodyPr/>
        <a:lstStyle/>
        <a:p>
          <a:endParaRPr lang="nl-NL"/>
        </a:p>
      </dgm:t>
    </dgm:pt>
    <dgm:pt modelId="{EA1736DF-EB27-4825-8BD2-6C473EF3993B}">
      <dgm:prSet custT="1"/>
      <dgm:spPr/>
      <dgm:t>
        <a:bodyPr/>
        <a:lstStyle/>
        <a:p>
          <a:pPr rtl="0"/>
          <a:r>
            <a:rPr lang="nl-NL" sz="3200" dirty="0" smtClean="0"/>
            <a:t>Een eerder gekregen ziek kind redden</a:t>
          </a:r>
          <a:endParaRPr lang="nl-NL" sz="3200" dirty="0"/>
        </a:p>
      </dgm:t>
    </dgm:pt>
    <dgm:pt modelId="{803EB41A-1740-486B-BF76-1B90E3A7D335}" type="parTrans" cxnId="{B536201D-3E6F-4485-ACBE-C6D4F6392BC3}">
      <dgm:prSet/>
      <dgm:spPr/>
      <dgm:t>
        <a:bodyPr/>
        <a:lstStyle/>
        <a:p>
          <a:endParaRPr lang="nl-NL"/>
        </a:p>
      </dgm:t>
    </dgm:pt>
    <dgm:pt modelId="{7FDC8CD3-8777-449C-933E-A3C7DC2D2A4E}" type="sibTrans" cxnId="{B536201D-3E6F-4485-ACBE-C6D4F6392BC3}">
      <dgm:prSet/>
      <dgm:spPr/>
      <dgm:t>
        <a:bodyPr/>
        <a:lstStyle/>
        <a:p>
          <a:endParaRPr lang="nl-NL"/>
        </a:p>
      </dgm:t>
    </dgm:pt>
    <dgm:pt modelId="{05FBD7D5-94AB-432E-981D-5A6FD475CEC1}">
      <dgm:prSet custT="1"/>
      <dgm:spPr/>
      <dgm:t>
        <a:bodyPr/>
        <a:lstStyle/>
        <a:p>
          <a:pPr rtl="0"/>
          <a:r>
            <a:rPr lang="nl-NL" sz="3200" dirty="0" smtClean="0"/>
            <a:t>Zekere dodelijke ziektes uit te voorkomen </a:t>
          </a:r>
          <a:endParaRPr lang="nl-NL" sz="3200" dirty="0"/>
        </a:p>
      </dgm:t>
    </dgm:pt>
    <dgm:pt modelId="{57DFFB14-AC6E-4160-94D0-5EFB68A05691}" type="parTrans" cxnId="{02A8AFDE-0EDB-4A97-A3D1-79C93BD8F136}">
      <dgm:prSet/>
      <dgm:spPr/>
      <dgm:t>
        <a:bodyPr/>
        <a:lstStyle/>
        <a:p>
          <a:endParaRPr lang="nl-NL"/>
        </a:p>
      </dgm:t>
    </dgm:pt>
    <dgm:pt modelId="{4B12A1D6-FE9C-4004-A8D5-86B8173AF9D4}" type="sibTrans" cxnId="{02A8AFDE-0EDB-4A97-A3D1-79C93BD8F136}">
      <dgm:prSet/>
      <dgm:spPr/>
      <dgm:t>
        <a:bodyPr/>
        <a:lstStyle/>
        <a:p>
          <a:endParaRPr lang="nl-NL"/>
        </a:p>
      </dgm:t>
    </dgm:pt>
    <dgm:pt modelId="{52BC6452-ABE7-4F4F-A78D-55344D4BAAA1}" type="pres">
      <dgm:prSet presAssocID="{B7D51D48-2F89-4CA8-9A88-62B1580A7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3564387-11B2-4C97-9840-F16A25D45E19}" type="pres">
      <dgm:prSet presAssocID="{BBABD886-D802-4E64-AF3A-D7AD5B86AB36}" presName="parentText" presStyleLbl="node1" presStyleIdx="0" presStyleCnt="1" custScaleX="99497" custScaleY="35743" custLinFactNeighborX="-126" custLinFactNeighborY="-6513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FB6620-EC66-4480-831F-805D3C481E2F}" type="pres">
      <dgm:prSet presAssocID="{BBABD886-D802-4E64-AF3A-D7AD5B86AB36}" presName="childText" presStyleLbl="revTx" presStyleIdx="0" presStyleCnt="1" custScaleY="102878" custLinFactNeighborX="-749" custLinFactNeighborY="-1033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2A8AFDE-0EDB-4A97-A3D1-79C93BD8F136}" srcId="{BBABD886-D802-4E64-AF3A-D7AD5B86AB36}" destId="{05FBD7D5-94AB-432E-981D-5A6FD475CEC1}" srcOrd="1" destOrd="0" parTransId="{57DFFB14-AC6E-4160-94D0-5EFB68A05691}" sibTransId="{4B12A1D6-FE9C-4004-A8D5-86B8173AF9D4}"/>
    <dgm:cxn modelId="{746670F3-579F-472B-8A90-04EA0B880F90}" srcId="{B7D51D48-2F89-4CA8-9A88-62B1580A751A}" destId="{BBABD886-D802-4E64-AF3A-D7AD5B86AB36}" srcOrd="0" destOrd="0" parTransId="{3CFA62F9-F770-4FB1-AB86-1DDD40630025}" sibTransId="{A2642E0D-6F4E-4751-B29E-4B202A95BC50}"/>
    <dgm:cxn modelId="{46376489-470C-4E7A-85B6-360C0B52B480}" type="presOf" srcId="{05FBD7D5-94AB-432E-981D-5A6FD475CEC1}" destId="{3EFB6620-EC66-4480-831F-805D3C481E2F}" srcOrd="0" destOrd="1" presId="urn:microsoft.com/office/officeart/2005/8/layout/vList2"/>
    <dgm:cxn modelId="{B536201D-3E6F-4485-ACBE-C6D4F6392BC3}" srcId="{BBABD886-D802-4E64-AF3A-D7AD5B86AB36}" destId="{EA1736DF-EB27-4825-8BD2-6C473EF3993B}" srcOrd="0" destOrd="0" parTransId="{803EB41A-1740-486B-BF76-1B90E3A7D335}" sibTransId="{7FDC8CD3-8777-449C-933E-A3C7DC2D2A4E}"/>
    <dgm:cxn modelId="{F73B9FF3-DB2B-4EB7-8358-23279D365E3B}" type="presOf" srcId="{EA1736DF-EB27-4825-8BD2-6C473EF3993B}" destId="{3EFB6620-EC66-4480-831F-805D3C481E2F}" srcOrd="0" destOrd="0" presId="urn:microsoft.com/office/officeart/2005/8/layout/vList2"/>
    <dgm:cxn modelId="{7B09CD3B-3A2A-43EB-B172-E5EA39C65A7D}" type="presOf" srcId="{BBABD886-D802-4E64-AF3A-D7AD5B86AB36}" destId="{73564387-11B2-4C97-9840-F16A25D45E19}" srcOrd="0" destOrd="0" presId="urn:microsoft.com/office/officeart/2005/8/layout/vList2"/>
    <dgm:cxn modelId="{BB76E582-EA96-4FF9-A465-D8EA711DC313}" type="presOf" srcId="{B7D51D48-2F89-4CA8-9A88-62B1580A751A}" destId="{52BC6452-ABE7-4F4F-A78D-55344D4BAAA1}" srcOrd="0" destOrd="0" presId="urn:microsoft.com/office/officeart/2005/8/layout/vList2"/>
    <dgm:cxn modelId="{5F3CBD4F-D3B8-481D-81CE-8B0FB5B28206}" type="presParOf" srcId="{52BC6452-ABE7-4F4F-A78D-55344D4BAAA1}" destId="{73564387-11B2-4C97-9840-F16A25D45E19}" srcOrd="0" destOrd="0" presId="urn:microsoft.com/office/officeart/2005/8/layout/vList2"/>
    <dgm:cxn modelId="{9CFEB436-2C04-458C-8B7F-FBEF18128A17}" type="presParOf" srcId="{52BC6452-ABE7-4F4F-A78D-55344D4BAAA1}" destId="{3EFB6620-EC66-4480-831F-805D3C481E2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154E1-E5F3-419C-97E5-75327FDEC8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AA850C5-2B21-4CEB-8D3D-340DF1C0F698}">
      <dgm:prSet custT="1"/>
      <dgm:spPr/>
      <dgm:t>
        <a:bodyPr/>
        <a:lstStyle/>
        <a:p>
          <a:pPr algn="ctr" rtl="0"/>
          <a:r>
            <a:rPr lang="nl-NL" sz="4800" dirty="0" smtClean="0"/>
            <a:t>Les 6 Replicatie: voortplanting en </a:t>
          </a:r>
          <a:r>
            <a:rPr lang="nl-NL" sz="4800" dirty="0" err="1" smtClean="0"/>
            <a:t>genomics</a:t>
          </a:r>
          <a:endParaRPr lang="nl-NL" sz="4800" dirty="0"/>
        </a:p>
      </dgm:t>
    </dgm:pt>
    <dgm:pt modelId="{F1C90057-7E2A-4D5A-8AD0-3310DA075AA8}" type="parTrans" cxnId="{1A91FCD5-9C5B-4C4D-BECF-6A3E823D6928}">
      <dgm:prSet/>
      <dgm:spPr/>
      <dgm:t>
        <a:bodyPr/>
        <a:lstStyle/>
        <a:p>
          <a:endParaRPr lang="nl-NL"/>
        </a:p>
      </dgm:t>
    </dgm:pt>
    <dgm:pt modelId="{03286A5A-0D68-4A1F-ABAB-58DF3B9F1FA7}" type="sibTrans" cxnId="{1A91FCD5-9C5B-4C4D-BECF-6A3E823D6928}">
      <dgm:prSet/>
      <dgm:spPr/>
      <dgm:t>
        <a:bodyPr/>
        <a:lstStyle/>
        <a:p>
          <a:endParaRPr lang="nl-NL"/>
        </a:p>
      </dgm:t>
    </dgm:pt>
    <dgm:pt modelId="{09105D4A-ADF3-41CA-B161-9BEC8B972C4A}" type="pres">
      <dgm:prSet presAssocID="{35B154E1-E5F3-419C-97E5-75327FDEC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5597099-0D14-43CE-8977-1B3315890EF6}" type="pres">
      <dgm:prSet presAssocID="{8AA850C5-2B21-4CEB-8D3D-340DF1C0F698}" presName="parentText" presStyleLbl="node1" presStyleIdx="0" presStyleCnt="1" custLinFactNeighborX="6306" custLinFactNeighborY="1349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91D165-726D-449D-92FB-43D2DC1A3899}" type="presOf" srcId="{35B154E1-E5F3-419C-97E5-75327FDEC81C}" destId="{09105D4A-ADF3-41CA-B161-9BEC8B972C4A}" srcOrd="0" destOrd="0" presId="urn:microsoft.com/office/officeart/2005/8/layout/vList2"/>
    <dgm:cxn modelId="{BA0EC6C8-AB45-490A-AC9C-2D84FA81420A}" type="presOf" srcId="{8AA850C5-2B21-4CEB-8D3D-340DF1C0F698}" destId="{85597099-0D14-43CE-8977-1B3315890EF6}" srcOrd="0" destOrd="0" presId="urn:microsoft.com/office/officeart/2005/8/layout/vList2"/>
    <dgm:cxn modelId="{1A91FCD5-9C5B-4C4D-BECF-6A3E823D6928}" srcId="{35B154E1-E5F3-419C-97E5-75327FDEC81C}" destId="{8AA850C5-2B21-4CEB-8D3D-340DF1C0F698}" srcOrd="0" destOrd="0" parTransId="{F1C90057-7E2A-4D5A-8AD0-3310DA075AA8}" sibTransId="{03286A5A-0D68-4A1F-ABAB-58DF3B9F1FA7}"/>
    <dgm:cxn modelId="{DB208969-BD2D-4B9F-977E-C6A0AFB68C02}" type="presParOf" srcId="{09105D4A-ADF3-41CA-B161-9BEC8B972C4A}" destId="{85597099-0D14-43CE-8977-1B3315890E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D4AB5D-4AB4-4923-A79C-6E7922AEE0E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110B8985-FC18-45D5-B170-6F90D190CBB3}">
      <dgm:prSet/>
      <dgm:spPr/>
      <dgm:t>
        <a:bodyPr/>
        <a:lstStyle/>
        <a:p>
          <a:pPr rtl="0"/>
          <a:r>
            <a:rPr lang="nl-NL" smtClean="0"/>
            <a:t>Toepassingen van genomics IV</a:t>
          </a:r>
          <a:endParaRPr lang="nl-NL"/>
        </a:p>
      </dgm:t>
    </dgm:pt>
    <dgm:pt modelId="{AFFAE0C1-9DE2-4270-8DF9-39E590AD9149}" type="parTrans" cxnId="{87754D98-B7B5-4787-ADE8-D5EF03438099}">
      <dgm:prSet/>
      <dgm:spPr/>
      <dgm:t>
        <a:bodyPr/>
        <a:lstStyle/>
        <a:p>
          <a:endParaRPr lang="nl-NL"/>
        </a:p>
      </dgm:t>
    </dgm:pt>
    <dgm:pt modelId="{6FD4651C-D0A0-4DE1-B26B-F5B7E3C04F7A}" type="sibTrans" cxnId="{87754D98-B7B5-4787-ADE8-D5EF03438099}">
      <dgm:prSet/>
      <dgm:spPr/>
      <dgm:t>
        <a:bodyPr/>
        <a:lstStyle/>
        <a:p>
          <a:endParaRPr lang="nl-NL"/>
        </a:p>
      </dgm:t>
    </dgm:pt>
    <dgm:pt modelId="{C376AE48-BC96-4282-BAE0-C82F91E920FB}" type="pres">
      <dgm:prSet presAssocID="{A6D4AB5D-4AB4-4923-A79C-6E7922AEE0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B3DBDA1-4CE8-42A3-BA13-013BABBCA61C}" type="pres">
      <dgm:prSet presAssocID="{110B8985-FC18-45D5-B170-6F90D190CB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BD5D41D-7D2A-430A-8B92-81BFB1192736}" type="presOf" srcId="{110B8985-FC18-45D5-B170-6F90D190CBB3}" destId="{FB3DBDA1-4CE8-42A3-BA13-013BABBCA61C}" srcOrd="0" destOrd="0" presId="urn:microsoft.com/office/officeart/2005/8/layout/vList2"/>
    <dgm:cxn modelId="{DAC45B4E-C7E8-4EC3-87DB-2C4A43BFA8C9}" type="presOf" srcId="{A6D4AB5D-4AB4-4923-A79C-6E7922AEE0E3}" destId="{C376AE48-BC96-4282-BAE0-C82F91E920FB}" srcOrd="0" destOrd="0" presId="urn:microsoft.com/office/officeart/2005/8/layout/vList2"/>
    <dgm:cxn modelId="{87754D98-B7B5-4787-ADE8-D5EF03438099}" srcId="{A6D4AB5D-4AB4-4923-A79C-6E7922AEE0E3}" destId="{110B8985-FC18-45D5-B170-6F90D190CBB3}" srcOrd="0" destOrd="0" parTransId="{AFFAE0C1-9DE2-4270-8DF9-39E590AD9149}" sibTransId="{6FD4651C-D0A0-4DE1-B26B-F5B7E3C04F7A}"/>
    <dgm:cxn modelId="{6C70E050-51CE-4D25-BB8A-E3E5F437DB0E}" type="presParOf" srcId="{C376AE48-BC96-4282-BAE0-C82F91E920FB}" destId="{FB3DBDA1-4CE8-42A3-BA13-013BABBCA6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A41B1B8-71FE-47AD-B1F8-EEF0EB3582BA}" type="doc">
      <dgm:prSet loTypeId="urn:microsoft.com/office/officeart/2005/8/layout/vList2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nl-NL"/>
        </a:p>
      </dgm:t>
    </dgm:pt>
    <dgm:pt modelId="{1F6BCA79-ECBE-4FDD-A205-11EC30F48F06}">
      <dgm:prSet custT="1"/>
      <dgm:spPr/>
      <dgm:t>
        <a:bodyPr/>
        <a:lstStyle/>
        <a:p>
          <a:pPr algn="ctr" rtl="0"/>
          <a:r>
            <a:rPr lang="nl-NL" sz="4000" dirty="0" smtClean="0"/>
            <a:t>Forensische wetenschappen: genetische vingerafdruk</a:t>
          </a:r>
          <a:endParaRPr lang="nl-NL" sz="4000" dirty="0"/>
        </a:p>
      </dgm:t>
    </dgm:pt>
    <dgm:pt modelId="{C0E1426C-3245-48C1-84E2-45008A212CE7}" type="parTrans" cxnId="{93AEACFC-5C5B-478F-ABFE-D8FA14AE2364}">
      <dgm:prSet/>
      <dgm:spPr/>
      <dgm:t>
        <a:bodyPr/>
        <a:lstStyle/>
        <a:p>
          <a:endParaRPr lang="nl-NL"/>
        </a:p>
      </dgm:t>
    </dgm:pt>
    <dgm:pt modelId="{3E4E190E-F14C-4680-B14B-E7975EB02FC0}" type="sibTrans" cxnId="{93AEACFC-5C5B-478F-ABFE-D8FA14AE2364}">
      <dgm:prSet/>
      <dgm:spPr/>
      <dgm:t>
        <a:bodyPr/>
        <a:lstStyle/>
        <a:p>
          <a:endParaRPr lang="nl-NL"/>
        </a:p>
      </dgm:t>
    </dgm:pt>
    <dgm:pt modelId="{0DF7CF95-2BCB-48D9-8B2C-B316602AC832}">
      <dgm:prSet custT="1"/>
      <dgm:spPr/>
      <dgm:t>
        <a:bodyPr/>
        <a:lstStyle/>
        <a:p>
          <a:pPr rtl="0"/>
          <a:r>
            <a:rPr lang="nl-NL" sz="3200" dirty="0" smtClean="0"/>
            <a:t>DNA databanken voor oplossen misdrijven</a:t>
          </a:r>
          <a:endParaRPr lang="nl-NL" sz="3200" dirty="0"/>
        </a:p>
      </dgm:t>
    </dgm:pt>
    <dgm:pt modelId="{9EE1D218-5CF5-4509-A302-35C0A05F2F1A}" type="parTrans" cxnId="{DFBE97B6-C655-4634-9938-4CA1CC873E4E}">
      <dgm:prSet/>
      <dgm:spPr/>
      <dgm:t>
        <a:bodyPr/>
        <a:lstStyle/>
        <a:p>
          <a:endParaRPr lang="nl-NL"/>
        </a:p>
      </dgm:t>
    </dgm:pt>
    <dgm:pt modelId="{69EA4F5B-FC46-4142-8217-E295B4DD4800}" type="sibTrans" cxnId="{DFBE97B6-C655-4634-9938-4CA1CC873E4E}">
      <dgm:prSet/>
      <dgm:spPr/>
      <dgm:t>
        <a:bodyPr/>
        <a:lstStyle/>
        <a:p>
          <a:endParaRPr lang="nl-NL"/>
        </a:p>
      </dgm:t>
    </dgm:pt>
    <dgm:pt modelId="{3D5C50CC-057B-4EA9-8B7D-5EF47F5E6FD7}">
      <dgm:prSet custT="1"/>
      <dgm:spPr/>
      <dgm:t>
        <a:bodyPr/>
        <a:lstStyle/>
        <a:p>
          <a:pPr rtl="0"/>
          <a:r>
            <a:rPr lang="nl-NL" sz="3200" dirty="0" smtClean="0"/>
            <a:t>Waar ligt de grens voor de beslissing om 	DNA van iemand op te slaan?</a:t>
          </a:r>
          <a:endParaRPr lang="nl-NL" sz="3200" dirty="0"/>
        </a:p>
      </dgm:t>
    </dgm:pt>
    <dgm:pt modelId="{C57B1112-C056-49A6-A033-E60E299A47D7}" type="parTrans" cxnId="{01191CCD-AF73-4851-874B-B54B1C8D4DD2}">
      <dgm:prSet/>
      <dgm:spPr/>
      <dgm:t>
        <a:bodyPr/>
        <a:lstStyle/>
        <a:p>
          <a:endParaRPr lang="nl-NL"/>
        </a:p>
      </dgm:t>
    </dgm:pt>
    <dgm:pt modelId="{C96DFDF7-082F-4A22-BE01-27D50A560B4A}" type="sibTrans" cxnId="{01191CCD-AF73-4851-874B-B54B1C8D4DD2}">
      <dgm:prSet/>
      <dgm:spPr/>
      <dgm:t>
        <a:bodyPr/>
        <a:lstStyle/>
        <a:p>
          <a:endParaRPr lang="nl-NL"/>
        </a:p>
      </dgm:t>
    </dgm:pt>
    <dgm:pt modelId="{293C2994-B885-4A29-B1DD-851C97A0CA3D}" type="pres">
      <dgm:prSet presAssocID="{5A41B1B8-71FE-47AD-B1F8-EEF0EB3582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5132140-08B0-4545-B12D-D80C5862D4DF}" type="pres">
      <dgm:prSet presAssocID="{1F6BCA79-ECBE-4FDD-A205-11EC30F48F06}" presName="parentText" presStyleLbl="node1" presStyleIdx="0" presStyleCnt="1" custLinFactNeighborX="126" custLinFactNeighborY="-3181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0AFDA9-550A-4BF9-A43A-A8D7638FFE02}" type="pres">
      <dgm:prSet presAssocID="{1F6BCA79-ECBE-4FDD-A205-11EC30F48F06}" presName="childText" presStyleLbl="revTx" presStyleIdx="0" presStyleCnt="1" custLinFactNeighborX="-749" custLinFactNeighborY="-2210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3AEACFC-5C5B-478F-ABFE-D8FA14AE2364}" srcId="{5A41B1B8-71FE-47AD-B1F8-EEF0EB3582BA}" destId="{1F6BCA79-ECBE-4FDD-A205-11EC30F48F06}" srcOrd="0" destOrd="0" parTransId="{C0E1426C-3245-48C1-84E2-45008A212CE7}" sibTransId="{3E4E190E-F14C-4680-B14B-E7975EB02FC0}"/>
    <dgm:cxn modelId="{204BE3E2-00AA-42BE-9962-791BC358E208}" type="presOf" srcId="{1F6BCA79-ECBE-4FDD-A205-11EC30F48F06}" destId="{A5132140-08B0-4545-B12D-D80C5862D4DF}" srcOrd="0" destOrd="0" presId="urn:microsoft.com/office/officeart/2005/8/layout/vList2"/>
    <dgm:cxn modelId="{DFBE97B6-C655-4634-9938-4CA1CC873E4E}" srcId="{1F6BCA79-ECBE-4FDD-A205-11EC30F48F06}" destId="{0DF7CF95-2BCB-48D9-8B2C-B316602AC832}" srcOrd="0" destOrd="0" parTransId="{9EE1D218-5CF5-4509-A302-35C0A05F2F1A}" sibTransId="{69EA4F5B-FC46-4142-8217-E295B4DD4800}"/>
    <dgm:cxn modelId="{01191CCD-AF73-4851-874B-B54B1C8D4DD2}" srcId="{1F6BCA79-ECBE-4FDD-A205-11EC30F48F06}" destId="{3D5C50CC-057B-4EA9-8B7D-5EF47F5E6FD7}" srcOrd="1" destOrd="0" parTransId="{C57B1112-C056-49A6-A033-E60E299A47D7}" sibTransId="{C96DFDF7-082F-4A22-BE01-27D50A560B4A}"/>
    <dgm:cxn modelId="{F710CDC2-0AD4-4912-90A6-781EAEA84F90}" type="presOf" srcId="{3D5C50CC-057B-4EA9-8B7D-5EF47F5E6FD7}" destId="{940AFDA9-550A-4BF9-A43A-A8D7638FFE02}" srcOrd="0" destOrd="1" presId="urn:microsoft.com/office/officeart/2005/8/layout/vList2"/>
    <dgm:cxn modelId="{5DEF0542-3033-4855-A624-0C230A1AC3A0}" type="presOf" srcId="{0DF7CF95-2BCB-48D9-8B2C-B316602AC832}" destId="{940AFDA9-550A-4BF9-A43A-A8D7638FFE02}" srcOrd="0" destOrd="0" presId="urn:microsoft.com/office/officeart/2005/8/layout/vList2"/>
    <dgm:cxn modelId="{9BB01AEB-5C79-4F0F-BBFB-F8900F56D09E}" type="presOf" srcId="{5A41B1B8-71FE-47AD-B1F8-EEF0EB3582BA}" destId="{293C2994-B885-4A29-B1DD-851C97A0CA3D}" srcOrd="0" destOrd="0" presId="urn:microsoft.com/office/officeart/2005/8/layout/vList2"/>
    <dgm:cxn modelId="{2D894360-F5EA-461C-93E5-B7299D7D0531}" type="presParOf" srcId="{293C2994-B885-4A29-B1DD-851C97A0CA3D}" destId="{A5132140-08B0-4545-B12D-D80C5862D4DF}" srcOrd="0" destOrd="0" presId="urn:microsoft.com/office/officeart/2005/8/layout/vList2"/>
    <dgm:cxn modelId="{693F990C-3E1B-4A00-A1EA-F675A6619A36}" type="presParOf" srcId="{293C2994-B885-4A29-B1DD-851C97A0CA3D}" destId="{940AFDA9-550A-4BF9-A43A-A8D7638FFE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3B7CA-65A7-4FAA-B541-928AA28A17F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28E1740-907F-41A4-BDB5-B586C5BFB9C8}">
      <dgm:prSet/>
      <dgm:spPr/>
      <dgm:t>
        <a:bodyPr/>
        <a:lstStyle/>
        <a:p>
          <a:pPr algn="ctr" rtl="0"/>
          <a:r>
            <a:rPr lang="nl-NL" dirty="0" smtClean="0"/>
            <a:t>Definitie van replicatie</a:t>
          </a:r>
          <a:endParaRPr lang="nl-NL" dirty="0"/>
        </a:p>
      </dgm:t>
    </dgm:pt>
    <dgm:pt modelId="{FC112B40-B076-4725-9426-5ACF13D51AB7}" type="parTrans" cxnId="{976750CF-661C-4D8E-A50B-72039D77D339}">
      <dgm:prSet/>
      <dgm:spPr/>
      <dgm:t>
        <a:bodyPr/>
        <a:lstStyle/>
        <a:p>
          <a:endParaRPr lang="nl-NL"/>
        </a:p>
      </dgm:t>
    </dgm:pt>
    <dgm:pt modelId="{29D69C9A-2B9C-4476-812B-A8F3FC69D72C}" type="sibTrans" cxnId="{976750CF-661C-4D8E-A50B-72039D77D339}">
      <dgm:prSet/>
      <dgm:spPr/>
      <dgm:t>
        <a:bodyPr/>
        <a:lstStyle/>
        <a:p>
          <a:endParaRPr lang="nl-NL"/>
        </a:p>
      </dgm:t>
    </dgm:pt>
    <dgm:pt modelId="{F9A64175-D0F7-40A5-AEB2-86BB649F9D25}" type="pres">
      <dgm:prSet presAssocID="{4AD3B7CA-65A7-4FAA-B541-928AA28A17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3A348BF-823F-4A8A-829A-B33BC56A4A45}" type="pres">
      <dgm:prSet presAssocID="{228E1740-907F-41A4-BDB5-B586C5BFB9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4CAA099-300A-4574-B53A-5DDACDF9B6DF}" type="presOf" srcId="{4AD3B7CA-65A7-4FAA-B541-928AA28A17F9}" destId="{F9A64175-D0F7-40A5-AEB2-86BB649F9D25}" srcOrd="0" destOrd="0" presId="urn:microsoft.com/office/officeart/2005/8/layout/vList2"/>
    <dgm:cxn modelId="{13CDBD61-01DB-448D-B455-46A9B692994E}" type="presOf" srcId="{228E1740-907F-41A4-BDB5-B586C5BFB9C8}" destId="{93A348BF-823F-4A8A-829A-B33BC56A4A45}" srcOrd="0" destOrd="0" presId="urn:microsoft.com/office/officeart/2005/8/layout/vList2"/>
    <dgm:cxn modelId="{976750CF-661C-4D8E-A50B-72039D77D339}" srcId="{4AD3B7CA-65A7-4FAA-B541-928AA28A17F9}" destId="{228E1740-907F-41A4-BDB5-B586C5BFB9C8}" srcOrd="0" destOrd="0" parTransId="{FC112B40-B076-4725-9426-5ACF13D51AB7}" sibTransId="{29D69C9A-2B9C-4476-812B-A8F3FC69D72C}"/>
    <dgm:cxn modelId="{53AEE049-0CC8-4391-8271-24D52504D6C4}" type="presParOf" srcId="{F9A64175-D0F7-40A5-AEB2-86BB649F9D25}" destId="{93A348BF-823F-4A8A-829A-B33BC56A4A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118D03-306D-4616-8F48-DD8D622EB3C0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363DD270-3FD6-417C-975E-259B4F2F46B6}">
      <dgm:prSet/>
      <dgm:spPr/>
      <dgm:t>
        <a:bodyPr/>
        <a:lstStyle/>
        <a:p>
          <a:pPr algn="ctr" rtl="0"/>
          <a:r>
            <a:rPr lang="nl-NL" dirty="0" smtClean="0"/>
            <a:t>Het proces waarin levende wezens zichzelf voortplanten en waarbij genetische informatie wordt overgedragen op de nakomelingen</a:t>
          </a:r>
          <a:endParaRPr lang="nl-NL" dirty="0"/>
        </a:p>
      </dgm:t>
    </dgm:pt>
    <dgm:pt modelId="{C753F0C2-FC34-45C2-A96D-12036A7805BB}" type="parTrans" cxnId="{620C027E-31C8-4128-8AEB-9AA03BC7ABFC}">
      <dgm:prSet/>
      <dgm:spPr/>
      <dgm:t>
        <a:bodyPr/>
        <a:lstStyle/>
        <a:p>
          <a:endParaRPr lang="nl-NL"/>
        </a:p>
      </dgm:t>
    </dgm:pt>
    <dgm:pt modelId="{0975C13D-66A7-4AF7-9009-B4D72A474E81}" type="sibTrans" cxnId="{620C027E-31C8-4128-8AEB-9AA03BC7ABFC}">
      <dgm:prSet/>
      <dgm:spPr/>
      <dgm:t>
        <a:bodyPr/>
        <a:lstStyle/>
        <a:p>
          <a:endParaRPr lang="nl-NL"/>
        </a:p>
      </dgm:t>
    </dgm:pt>
    <dgm:pt modelId="{C492221A-84ED-4DBA-BB73-9FB8BC2F1ADA}" type="pres">
      <dgm:prSet presAssocID="{14118D03-306D-4616-8F48-DD8D622EB3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98FA132-2FF8-4E0A-AAAD-9CBE3348C0ED}" type="pres">
      <dgm:prSet presAssocID="{363DD270-3FD6-417C-975E-259B4F2F46B6}" presName="parentText" presStyleLbl="node1" presStyleIdx="0" presStyleCnt="1" custScaleY="116122" custLinFactNeighborX="-67925" custLinFactNeighborY="-4735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20C027E-31C8-4128-8AEB-9AA03BC7ABFC}" srcId="{14118D03-306D-4616-8F48-DD8D622EB3C0}" destId="{363DD270-3FD6-417C-975E-259B4F2F46B6}" srcOrd="0" destOrd="0" parTransId="{C753F0C2-FC34-45C2-A96D-12036A7805BB}" sibTransId="{0975C13D-66A7-4AF7-9009-B4D72A474E81}"/>
    <dgm:cxn modelId="{878C8C35-F70F-4BDF-AD94-85E3DA9B4C76}" type="presOf" srcId="{363DD270-3FD6-417C-975E-259B4F2F46B6}" destId="{898FA132-2FF8-4E0A-AAAD-9CBE3348C0ED}" srcOrd="0" destOrd="0" presId="urn:microsoft.com/office/officeart/2005/8/layout/vList2"/>
    <dgm:cxn modelId="{2D2F47AB-BA5C-4F32-81CE-FFCAE014516D}" type="presOf" srcId="{14118D03-306D-4616-8F48-DD8D622EB3C0}" destId="{C492221A-84ED-4DBA-BB73-9FB8BC2F1ADA}" srcOrd="0" destOrd="0" presId="urn:microsoft.com/office/officeart/2005/8/layout/vList2"/>
    <dgm:cxn modelId="{7ABFC700-0C40-465A-9EE5-0F0220649BF9}" type="presParOf" srcId="{C492221A-84ED-4DBA-BB73-9FB8BC2F1ADA}" destId="{898FA132-2FF8-4E0A-AAAD-9CBE3348C0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23623-4811-4AC8-BDC3-4D85B9AA2E5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4C98A5-23C4-43B3-A116-DC01283324CE}">
      <dgm:prSet/>
      <dgm:spPr/>
      <dgm:t>
        <a:bodyPr/>
        <a:lstStyle/>
        <a:p>
          <a:pPr rtl="0"/>
          <a:r>
            <a:rPr lang="nl-NL" dirty="0" smtClean="0"/>
            <a:t>Ongeslachtelijke voortplanting I</a:t>
          </a:r>
          <a:endParaRPr lang="nl-NL" dirty="0"/>
        </a:p>
      </dgm:t>
    </dgm:pt>
    <dgm:pt modelId="{E503FF1F-8DC2-4AED-AFA3-343B5D4A7080}" type="parTrans" cxnId="{DBBEDB80-69C4-4CB6-A622-7656EA3B9D28}">
      <dgm:prSet/>
      <dgm:spPr/>
      <dgm:t>
        <a:bodyPr/>
        <a:lstStyle/>
        <a:p>
          <a:endParaRPr lang="nl-NL"/>
        </a:p>
      </dgm:t>
    </dgm:pt>
    <dgm:pt modelId="{C28B7711-0672-4645-9639-9734A8FC23A5}" type="sibTrans" cxnId="{DBBEDB80-69C4-4CB6-A622-7656EA3B9D28}">
      <dgm:prSet/>
      <dgm:spPr/>
      <dgm:t>
        <a:bodyPr/>
        <a:lstStyle/>
        <a:p>
          <a:endParaRPr lang="nl-NL"/>
        </a:p>
      </dgm:t>
    </dgm:pt>
    <dgm:pt modelId="{CEEF91B2-B76E-4AC9-BE5E-DA49E2B5AA63}" type="pres">
      <dgm:prSet presAssocID="{D2923623-4811-4AC8-BDC3-4D85B9AA2E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5B9F379-A81C-4548-9D94-671FEA9C08DB}" type="pres">
      <dgm:prSet presAssocID="{544C98A5-23C4-43B3-A116-DC01283324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BBEDB80-69C4-4CB6-A622-7656EA3B9D28}" srcId="{D2923623-4811-4AC8-BDC3-4D85B9AA2E50}" destId="{544C98A5-23C4-43B3-A116-DC01283324CE}" srcOrd="0" destOrd="0" parTransId="{E503FF1F-8DC2-4AED-AFA3-343B5D4A7080}" sibTransId="{C28B7711-0672-4645-9639-9734A8FC23A5}"/>
    <dgm:cxn modelId="{A027AA16-99B5-4E43-BD39-499E4850F7CB}" type="presOf" srcId="{D2923623-4811-4AC8-BDC3-4D85B9AA2E50}" destId="{CEEF91B2-B76E-4AC9-BE5E-DA49E2B5AA63}" srcOrd="0" destOrd="0" presId="urn:microsoft.com/office/officeart/2005/8/layout/vList2"/>
    <dgm:cxn modelId="{536E70B7-9368-4B50-AB74-02CAABB261EC}" type="presOf" srcId="{544C98A5-23C4-43B3-A116-DC01283324CE}" destId="{45B9F379-A81C-4548-9D94-671FEA9C08DB}" srcOrd="0" destOrd="0" presId="urn:microsoft.com/office/officeart/2005/8/layout/vList2"/>
    <dgm:cxn modelId="{C1F0C656-BEE0-4A90-B906-443C18CAC2E6}" type="presParOf" srcId="{CEEF91B2-B76E-4AC9-BE5E-DA49E2B5AA63}" destId="{45B9F379-A81C-4548-9D94-671FEA9C08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6F0D15-BFF8-4620-819F-95A56C244AC0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7562CABE-3AAA-440E-B746-90A9325AE936}">
      <dgm:prSet custT="1"/>
      <dgm:spPr/>
      <dgm:t>
        <a:bodyPr/>
        <a:lstStyle/>
        <a:p>
          <a:pPr rtl="0"/>
          <a:r>
            <a:rPr lang="nl-NL" sz="2000" b="1" dirty="0" smtClean="0"/>
            <a:t>De oudste wijze van voortplanten: nakomeling is genetische kopie van de ouder</a:t>
          </a:r>
          <a:endParaRPr lang="nl-NL" sz="2000" b="1" dirty="0"/>
        </a:p>
      </dgm:t>
    </dgm:pt>
    <dgm:pt modelId="{96ABF348-0FA1-424A-95F1-06D46E623D56}" type="parTrans" cxnId="{8D551E7D-B005-45C8-AD3F-0EAFA4478FB0}">
      <dgm:prSet/>
      <dgm:spPr/>
      <dgm:t>
        <a:bodyPr/>
        <a:lstStyle/>
        <a:p>
          <a:endParaRPr lang="nl-NL"/>
        </a:p>
      </dgm:t>
    </dgm:pt>
    <dgm:pt modelId="{D0CBA71C-C811-40B6-B606-0CD21DB1BFB2}" type="sibTrans" cxnId="{8D551E7D-B005-45C8-AD3F-0EAFA4478FB0}">
      <dgm:prSet/>
      <dgm:spPr/>
      <dgm:t>
        <a:bodyPr/>
        <a:lstStyle/>
        <a:p>
          <a:endParaRPr lang="nl-NL"/>
        </a:p>
      </dgm:t>
    </dgm:pt>
    <dgm:pt modelId="{AB4C9FFC-0042-4E02-9940-8D02AF5BE1DC}">
      <dgm:prSet custT="1"/>
      <dgm:spPr/>
      <dgm:t>
        <a:bodyPr/>
        <a:lstStyle/>
        <a:p>
          <a:pPr rtl="0"/>
          <a:r>
            <a:rPr lang="nl-NL" sz="2000" b="1" dirty="0" smtClean="0"/>
            <a:t>Er ontstaan géén nieuwe combinaties / variaties van eigenschappen</a:t>
          </a:r>
          <a:endParaRPr lang="nl-NL" sz="1700" dirty="0"/>
        </a:p>
      </dgm:t>
    </dgm:pt>
    <dgm:pt modelId="{CD8A0C99-651C-4C66-8094-8ABEFEA8D292}" type="parTrans" cxnId="{6252C20C-894F-4C2F-8CF3-2DA83384EF44}">
      <dgm:prSet/>
      <dgm:spPr/>
      <dgm:t>
        <a:bodyPr/>
        <a:lstStyle/>
        <a:p>
          <a:endParaRPr lang="nl-NL"/>
        </a:p>
      </dgm:t>
    </dgm:pt>
    <dgm:pt modelId="{CB7AB9E3-E229-4BA8-8A3E-1FE6161D8A3A}" type="sibTrans" cxnId="{6252C20C-894F-4C2F-8CF3-2DA83384EF44}">
      <dgm:prSet/>
      <dgm:spPr/>
      <dgm:t>
        <a:bodyPr/>
        <a:lstStyle/>
        <a:p>
          <a:endParaRPr lang="nl-NL"/>
        </a:p>
      </dgm:t>
    </dgm:pt>
    <dgm:pt modelId="{47FAE9B0-1556-41B1-9AA8-17AC27616A8E}">
      <dgm:prSet custT="1"/>
      <dgm:spPr/>
      <dgm:t>
        <a:bodyPr/>
        <a:lstStyle/>
        <a:p>
          <a:pPr rtl="0"/>
          <a:r>
            <a:rPr lang="nl-NL" sz="2000" b="1" dirty="0" smtClean="0"/>
            <a:t>Veranderende omstandigheden + zelfde eigenschappen </a:t>
          </a:r>
          <a:r>
            <a:rPr lang="nl-NL" sz="2000" b="1" dirty="0" smtClean="0">
              <a:sym typeface="Wingdings" pitchFamily="2" charset="2"/>
            </a:rPr>
            <a:t> uitsterven van een soort mogelijk</a:t>
          </a:r>
          <a:endParaRPr lang="nl-NL" sz="2000" b="1" dirty="0"/>
        </a:p>
      </dgm:t>
    </dgm:pt>
    <dgm:pt modelId="{78E9A9E7-479E-494C-BAF9-3A80ECD333D4}" type="parTrans" cxnId="{CFA04F2A-9B69-4EC8-B3A6-4A24B7640176}">
      <dgm:prSet/>
      <dgm:spPr/>
      <dgm:t>
        <a:bodyPr/>
        <a:lstStyle/>
        <a:p>
          <a:endParaRPr lang="nl-NL"/>
        </a:p>
      </dgm:t>
    </dgm:pt>
    <dgm:pt modelId="{07F45F01-8D20-4B88-8E0C-385260EB3FC8}" type="sibTrans" cxnId="{CFA04F2A-9B69-4EC8-B3A6-4A24B7640176}">
      <dgm:prSet/>
      <dgm:spPr/>
      <dgm:t>
        <a:bodyPr/>
        <a:lstStyle/>
        <a:p>
          <a:endParaRPr lang="nl-NL"/>
        </a:p>
      </dgm:t>
    </dgm:pt>
    <dgm:pt modelId="{A205D3D2-B58D-49CD-B696-147DA4EF64D7}">
      <dgm:prSet custT="1"/>
      <dgm:spPr/>
      <dgm:t>
        <a:bodyPr/>
        <a:lstStyle/>
        <a:p>
          <a:pPr rtl="0"/>
          <a:r>
            <a:rPr lang="nl-NL" sz="2000" b="1" dirty="0" smtClean="0"/>
            <a:t>Bacteriën kunnen daarom ook stukjes erfelijke  informatie (DNA) met elkaar uitwisselen</a:t>
          </a:r>
          <a:endParaRPr lang="nl-NL" sz="2000" b="1" dirty="0"/>
        </a:p>
      </dgm:t>
    </dgm:pt>
    <dgm:pt modelId="{1353E1E0-3B25-42A6-934E-9BF4023CB642}" type="parTrans" cxnId="{DA02BA4F-ABF3-4516-9DD1-8007C2D025DF}">
      <dgm:prSet/>
      <dgm:spPr/>
      <dgm:t>
        <a:bodyPr/>
        <a:lstStyle/>
        <a:p>
          <a:endParaRPr lang="nl-NL"/>
        </a:p>
      </dgm:t>
    </dgm:pt>
    <dgm:pt modelId="{54C88D3F-5C03-44E7-93D4-7045392F4FF2}" type="sibTrans" cxnId="{DA02BA4F-ABF3-4516-9DD1-8007C2D025DF}">
      <dgm:prSet/>
      <dgm:spPr/>
      <dgm:t>
        <a:bodyPr/>
        <a:lstStyle/>
        <a:p>
          <a:endParaRPr lang="nl-NL"/>
        </a:p>
      </dgm:t>
    </dgm:pt>
    <dgm:pt modelId="{8FAFBC9B-DB16-45EE-AA65-02E7E853D3E4}">
      <dgm:prSet custT="1"/>
      <dgm:spPr/>
      <dgm:t>
        <a:bodyPr/>
        <a:lstStyle/>
        <a:p>
          <a:pPr rtl="0"/>
          <a:r>
            <a:rPr lang="nl-NL" sz="2000" b="1" dirty="0" smtClean="0"/>
            <a:t>Mutaties (spontane veranderingen in het DNA) kunnen bacteriën zo aan elkaar doorgeven</a:t>
          </a:r>
          <a:endParaRPr lang="nl-NL" sz="2000" b="1" dirty="0"/>
        </a:p>
      </dgm:t>
    </dgm:pt>
    <dgm:pt modelId="{485DBB73-C5F9-46D8-B441-1DF036AF9707}" type="parTrans" cxnId="{DF1EC585-BB5E-4032-B6C7-505468EF591E}">
      <dgm:prSet/>
      <dgm:spPr/>
      <dgm:t>
        <a:bodyPr/>
        <a:lstStyle/>
        <a:p>
          <a:endParaRPr lang="nl-NL"/>
        </a:p>
      </dgm:t>
    </dgm:pt>
    <dgm:pt modelId="{8652E611-720F-41C1-85CC-E24F6CF7FB31}" type="sibTrans" cxnId="{DF1EC585-BB5E-4032-B6C7-505468EF591E}">
      <dgm:prSet/>
      <dgm:spPr/>
      <dgm:t>
        <a:bodyPr/>
        <a:lstStyle/>
        <a:p>
          <a:endParaRPr lang="nl-NL"/>
        </a:p>
      </dgm:t>
    </dgm:pt>
    <dgm:pt modelId="{501F5484-A62B-489F-8E0D-91D774599C20}">
      <dgm:prSet custT="1"/>
      <dgm:spPr/>
      <dgm:t>
        <a:bodyPr/>
        <a:lstStyle/>
        <a:p>
          <a:pPr rtl="0"/>
          <a:r>
            <a:rPr lang="nl-NL" sz="2000" b="1" dirty="0" smtClean="0"/>
            <a:t>Mutaties zijn meestal levensbedreigend, maar kunnen ook positief zijn</a:t>
          </a:r>
          <a:endParaRPr lang="nl-NL" sz="2000" b="1" dirty="0"/>
        </a:p>
      </dgm:t>
    </dgm:pt>
    <dgm:pt modelId="{3F0D6A31-A23B-46AC-AED8-EE1D45747EB7}" type="parTrans" cxnId="{50315B4E-701C-470E-8DA5-2BCBCDCA0FC5}">
      <dgm:prSet/>
      <dgm:spPr/>
      <dgm:t>
        <a:bodyPr/>
        <a:lstStyle/>
        <a:p>
          <a:endParaRPr lang="nl-NL"/>
        </a:p>
      </dgm:t>
    </dgm:pt>
    <dgm:pt modelId="{8A79620A-241A-49DC-B93E-6B6A9A49CE3A}" type="sibTrans" cxnId="{50315B4E-701C-470E-8DA5-2BCBCDCA0FC5}">
      <dgm:prSet/>
      <dgm:spPr/>
      <dgm:t>
        <a:bodyPr/>
        <a:lstStyle/>
        <a:p>
          <a:endParaRPr lang="nl-NL"/>
        </a:p>
      </dgm:t>
    </dgm:pt>
    <dgm:pt modelId="{A3732741-2B64-4CA6-82F1-ADBBEA884090}" type="pres">
      <dgm:prSet presAssocID="{3E6F0D15-BFF8-4620-819F-95A56C244A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93F87AC-BB0B-45A2-92D1-DA784C559039}" type="pres">
      <dgm:prSet presAssocID="{7562CABE-3AAA-440E-B746-90A9325AE936}" presName="circle1" presStyleLbl="node1" presStyleIdx="0" presStyleCnt="6"/>
      <dgm:spPr/>
    </dgm:pt>
    <dgm:pt modelId="{889B0BAF-56AD-4EA8-B3AF-87F9C527EEA6}" type="pres">
      <dgm:prSet presAssocID="{7562CABE-3AAA-440E-B746-90A9325AE936}" presName="space" presStyleCnt="0"/>
      <dgm:spPr/>
    </dgm:pt>
    <dgm:pt modelId="{2001363C-C2E0-4B0D-99DA-335037ED4F58}" type="pres">
      <dgm:prSet presAssocID="{7562CABE-3AAA-440E-B746-90A9325AE936}" presName="rect1" presStyleLbl="alignAcc1" presStyleIdx="0" presStyleCnt="6"/>
      <dgm:spPr/>
      <dgm:t>
        <a:bodyPr/>
        <a:lstStyle/>
        <a:p>
          <a:endParaRPr lang="nl-NL"/>
        </a:p>
      </dgm:t>
    </dgm:pt>
    <dgm:pt modelId="{CAA59CD0-7DBB-4D01-AAF7-403F7DA9C5F7}" type="pres">
      <dgm:prSet presAssocID="{AB4C9FFC-0042-4E02-9940-8D02AF5BE1DC}" presName="vertSpace2" presStyleLbl="node1" presStyleIdx="0" presStyleCnt="6"/>
      <dgm:spPr/>
    </dgm:pt>
    <dgm:pt modelId="{B6BA5DB2-75AD-4953-BBDC-B975379AB761}" type="pres">
      <dgm:prSet presAssocID="{AB4C9FFC-0042-4E02-9940-8D02AF5BE1DC}" presName="circle2" presStyleLbl="node1" presStyleIdx="1" presStyleCnt="6"/>
      <dgm:spPr/>
    </dgm:pt>
    <dgm:pt modelId="{CA615EF3-93C9-4829-8B34-74368353AA98}" type="pres">
      <dgm:prSet presAssocID="{AB4C9FFC-0042-4E02-9940-8D02AF5BE1DC}" presName="rect2" presStyleLbl="alignAcc1" presStyleIdx="1" presStyleCnt="6"/>
      <dgm:spPr/>
      <dgm:t>
        <a:bodyPr/>
        <a:lstStyle/>
        <a:p>
          <a:endParaRPr lang="nl-NL"/>
        </a:p>
      </dgm:t>
    </dgm:pt>
    <dgm:pt modelId="{AB19A015-BD93-4C86-968B-38E9AB589232}" type="pres">
      <dgm:prSet presAssocID="{47FAE9B0-1556-41B1-9AA8-17AC27616A8E}" presName="vertSpace3" presStyleLbl="node1" presStyleIdx="1" presStyleCnt="6"/>
      <dgm:spPr/>
    </dgm:pt>
    <dgm:pt modelId="{96EE82EE-D8D2-4987-AFE5-1FCE9E57E975}" type="pres">
      <dgm:prSet presAssocID="{47FAE9B0-1556-41B1-9AA8-17AC27616A8E}" presName="circle3" presStyleLbl="node1" presStyleIdx="2" presStyleCnt="6"/>
      <dgm:spPr/>
    </dgm:pt>
    <dgm:pt modelId="{96F496E1-508E-4044-B83E-A7FB7B4B0C26}" type="pres">
      <dgm:prSet presAssocID="{47FAE9B0-1556-41B1-9AA8-17AC27616A8E}" presName="rect3" presStyleLbl="alignAcc1" presStyleIdx="2" presStyleCnt="6"/>
      <dgm:spPr/>
      <dgm:t>
        <a:bodyPr/>
        <a:lstStyle/>
        <a:p>
          <a:endParaRPr lang="nl-NL"/>
        </a:p>
      </dgm:t>
    </dgm:pt>
    <dgm:pt modelId="{FD47FDEB-9A84-4363-94B7-9308D2A5AB79}" type="pres">
      <dgm:prSet presAssocID="{A205D3D2-B58D-49CD-B696-147DA4EF64D7}" presName="vertSpace4" presStyleLbl="node1" presStyleIdx="2" presStyleCnt="6"/>
      <dgm:spPr/>
    </dgm:pt>
    <dgm:pt modelId="{90AF7493-B258-4A0C-B0FE-22ECD9C46677}" type="pres">
      <dgm:prSet presAssocID="{A205D3D2-B58D-49CD-B696-147DA4EF64D7}" presName="circle4" presStyleLbl="node1" presStyleIdx="3" presStyleCnt="6"/>
      <dgm:spPr/>
    </dgm:pt>
    <dgm:pt modelId="{C0D34BEA-7A4A-48F4-A825-1E4B652C245F}" type="pres">
      <dgm:prSet presAssocID="{A205D3D2-B58D-49CD-B696-147DA4EF64D7}" presName="rect4" presStyleLbl="alignAcc1" presStyleIdx="3" presStyleCnt="6"/>
      <dgm:spPr/>
      <dgm:t>
        <a:bodyPr/>
        <a:lstStyle/>
        <a:p>
          <a:endParaRPr lang="nl-NL"/>
        </a:p>
      </dgm:t>
    </dgm:pt>
    <dgm:pt modelId="{C33A92B9-189C-4F4C-8DDB-717128F502CA}" type="pres">
      <dgm:prSet presAssocID="{8FAFBC9B-DB16-45EE-AA65-02E7E853D3E4}" presName="vertSpace5" presStyleLbl="node1" presStyleIdx="3" presStyleCnt="6"/>
      <dgm:spPr/>
    </dgm:pt>
    <dgm:pt modelId="{7695EACE-F82D-42DF-A9BA-C14BD4C90538}" type="pres">
      <dgm:prSet presAssocID="{8FAFBC9B-DB16-45EE-AA65-02E7E853D3E4}" presName="circle5" presStyleLbl="node1" presStyleIdx="4" presStyleCnt="6"/>
      <dgm:spPr/>
    </dgm:pt>
    <dgm:pt modelId="{E4AFD8A9-BDC4-45D4-A9FF-A8BD78DA6B9C}" type="pres">
      <dgm:prSet presAssocID="{8FAFBC9B-DB16-45EE-AA65-02E7E853D3E4}" presName="rect5" presStyleLbl="alignAcc1" presStyleIdx="4" presStyleCnt="6" custLinFactNeighborX="-62" custLinFactNeighborY="992"/>
      <dgm:spPr/>
      <dgm:t>
        <a:bodyPr/>
        <a:lstStyle/>
        <a:p>
          <a:endParaRPr lang="nl-NL"/>
        </a:p>
      </dgm:t>
    </dgm:pt>
    <dgm:pt modelId="{37E1C6F7-B23B-4B82-8C0C-0B9D54C9A108}" type="pres">
      <dgm:prSet presAssocID="{501F5484-A62B-489F-8E0D-91D774599C20}" presName="vertSpace6" presStyleLbl="node1" presStyleIdx="4" presStyleCnt="6"/>
      <dgm:spPr/>
    </dgm:pt>
    <dgm:pt modelId="{4F272449-D756-4093-AB25-C201DD242F81}" type="pres">
      <dgm:prSet presAssocID="{501F5484-A62B-489F-8E0D-91D774599C20}" presName="circle6" presStyleLbl="node1" presStyleIdx="5" presStyleCnt="6"/>
      <dgm:spPr/>
    </dgm:pt>
    <dgm:pt modelId="{5002103F-4EBB-4246-BEC1-9FEEBBC1C183}" type="pres">
      <dgm:prSet presAssocID="{501F5484-A62B-489F-8E0D-91D774599C20}" presName="rect6" presStyleLbl="alignAcc1" presStyleIdx="5" presStyleCnt="6"/>
      <dgm:spPr/>
      <dgm:t>
        <a:bodyPr/>
        <a:lstStyle/>
        <a:p>
          <a:endParaRPr lang="nl-NL"/>
        </a:p>
      </dgm:t>
    </dgm:pt>
    <dgm:pt modelId="{38C86F9A-5B3C-4459-8E86-DC04204F69ED}" type="pres">
      <dgm:prSet presAssocID="{7562CABE-3AAA-440E-B746-90A9325AE936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42A816-DE40-43C0-B228-40EF56D92AF6}" type="pres">
      <dgm:prSet presAssocID="{AB4C9FFC-0042-4E02-9940-8D02AF5BE1DC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93F5C5D-85ED-4F15-AC81-25096971FDD0}" type="pres">
      <dgm:prSet presAssocID="{47FAE9B0-1556-41B1-9AA8-17AC27616A8E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AC7E65-A471-4A6C-BF9A-1BB7050BE47E}" type="pres">
      <dgm:prSet presAssocID="{A205D3D2-B58D-49CD-B696-147DA4EF64D7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3BB0B9-F279-4902-A68D-5042D218F104}" type="pres">
      <dgm:prSet presAssocID="{8FAFBC9B-DB16-45EE-AA65-02E7E853D3E4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927431-E6BF-46B4-BCA9-220D11C9D7F6}" type="pres">
      <dgm:prSet presAssocID="{501F5484-A62B-489F-8E0D-91D774599C20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9CC6088-7FDE-4735-855D-DD081213B8AA}" type="presOf" srcId="{AB4C9FFC-0042-4E02-9940-8D02AF5BE1DC}" destId="{C542A816-DE40-43C0-B228-40EF56D92AF6}" srcOrd="1" destOrd="0" presId="urn:microsoft.com/office/officeart/2005/8/layout/target3"/>
    <dgm:cxn modelId="{D817200F-84EE-4DD8-BBF4-FF41615A523D}" type="presOf" srcId="{8FAFBC9B-DB16-45EE-AA65-02E7E853D3E4}" destId="{E4AFD8A9-BDC4-45D4-A9FF-A8BD78DA6B9C}" srcOrd="0" destOrd="0" presId="urn:microsoft.com/office/officeart/2005/8/layout/target3"/>
    <dgm:cxn modelId="{762A792C-D37E-4905-9AAE-3E931761A6FD}" type="presOf" srcId="{8FAFBC9B-DB16-45EE-AA65-02E7E853D3E4}" destId="{CA3BB0B9-F279-4902-A68D-5042D218F104}" srcOrd="1" destOrd="0" presId="urn:microsoft.com/office/officeart/2005/8/layout/target3"/>
    <dgm:cxn modelId="{F84EDF0B-6AB1-4188-86ED-BF6FCE62AA4D}" type="presOf" srcId="{501F5484-A62B-489F-8E0D-91D774599C20}" destId="{5002103F-4EBB-4246-BEC1-9FEEBBC1C183}" srcOrd="0" destOrd="0" presId="urn:microsoft.com/office/officeart/2005/8/layout/target3"/>
    <dgm:cxn modelId="{F9BC5705-8996-45C8-9D10-B66B6CFE6818}" type="presOf" srcId="{47FAE9B0-1556-41B1-9AA8-17AC27616A8E}" destId="{B93F5C5D-85ED-4F15-AC81-25096971FDD0}" srcOrd="1" destOrd="0" presId="urn:microsoft.com/office/officeart/2005/8/layout/target3"/>
    <dgm:cxn modelId="{6252C20C-894F-4C2F-8CF3-2DA83384EF44}" srcId="{3E6F0D15-BFF8-4620-819F-95A56C244AC0}" destId="{AB4C9FFC-0042-4E02-9940-8D02AF5BE1DC}" srcOrd="1" destOrd="0" parTransId="{CD8A0C99-651C-4C66-8094-8ABEFEA8D292}" sibTransId="{CB7AB9E3-E229-4BA8-8A3E-1FE6161D8A3A}"/>
    <dgm:cxn modelId="{CFA04F2A-9B69-4EC8-B3A6-4A24B7640176}" srcId="{3E6F0D15-BFF8-4620-819F-95A56C244AC0}" destId="{47FAE9B0-1556-41B1-9AA8-17AC27616A8E}" srcOrd="2" destOrd="0" parTransId="{78E9A9E7-479E-494C-BAF9-3A80ECD333D4}" sibTransId="{07F45F01-8D20-4B88-8E0C-385260EB3FC8}"/>
    <dgm:cxn modelId="{C348EC4C-7601-4367-B480-287FD2E7B0C6}" type="presOf" srcId="{A205D3D2-B58D-49CD-B696-147DA4EF64D7}" destId="{05AC7E65-A471-4A6C-BF9A-1BB7050BE47E}" srcOrd="1" destOrd="0" presId="urn:microsoft.com/office/officeart/2005/8/layout/target3"/>
    <dgm:cxn modelId="{678E628A-6E97-4C20-A97A-E8644705572A}" type="presOf" srcId="{47FAE9B0-1556-41B1-9AA8-17AC27616A8E}" destId="{96F496E1-508E-4044-B83E-A7FB7B4B0C26}" srcOrd="0" destOrd="0" presId="urn:microsoft.com/office/officeart/2005/8/layout/target3"/>
    <dgm:cxn modelId="{2330FC13-8432-4811-9216-7E0FFE5A0E08}" type="presOf" srcId="{A205D3D2-B58D-49CD-B696-147DA4EF64D7}" destId="{C0D34BEA-7A4A-48F4-A825-1E4B652C245F}" srcOrd="0" destOrd="0" presId="urn:microsoft.com/office/officeart/2005/8/layout/target3"/>
    <dgm:cxn modelId="{9E215AFD-B132-4A63-A58A-0A6D357B25FD}" type="presOf" srcId="{3E6F0D15-BFF8-4620-819F-95A56C244AC0}" destId="{A3732741-2B64-4CA6-82F1-ADBBEA884090}" srcOrd="0" destOrd="0" presId="urn:microsoft.com/office/officeart/2005/8/layout/target3"/>
    <dgm:cxn modelId="{279B2726-885E-482B-B406-222C1176DD38}" type="presOf" srcId="{7562CABE-3AAA-440E-B746-90A9325AE936}" destId="{38C86F9A-5B3C-4459-8E86-DC04204F69ED}" srcOrd="1" destOrd="0" presId="urn:microsoft.com/office/officeart/2005/8/layout/target3"/>
    <dgm:cxn modelId="{6D95DE81-2D55-4F6C-8572-3AC597B460E7}" type="presOf" srcId="{AB4C9FFC-0042-4E02-9940-8D02AF5BE1DC}" destId="{CA615EF3-93C9-4829-8B34-74368353AA98}" srcOrd="0" destOrd="0" presId="urn:microsoft.com/office/officeart/2005/8/layout/target3"/>
    <dgm:cxn modelId="{DF1EC585-BB5E-4032-B6C7-505468EF591E}" srcId="{3E6F0D15-BFF8-4620-819F-95A56C244AC0}" destId="{8FAFBC9B-DB16-45EE-AA65-02E7E853D3E4}" srcOrd="4" destOrd="0" parTransId="{485DBB73-C5F9-46D8-B441-1DF036AF9707}" sibTransId="{8652E611-720F-41C1-85CC-E24F6CF7FB31}"/>
    <dgm:cxn modelId="{50315B4E-701C-470E-8DA5-2BCBCDCA0FC5}" srcId="{3E6F0D15-BFF8-4620-819F-95A56C244AC0}" destId="{501F5484-A62B-489F-8E0D-91D774599C20}" srcOrd="5" destOrd="0" parTransId="{3F0D6A31-A23B-46AC-AED8-EE1D45747EB7}" sibTransId="{8A79620A-241A-49DC-B93E-6B6A9A49CE3A}"/>
    <dgm:cxn modelId="{8D551E7D-B005-45C8-AD3F-0EAFA4478FB0}" srcId="{3E6F0D15-BFF8-4620-819F-95A56C244AC0}" destId="{7562CABE-3AAA-440E-B746-90A9325AE936}" srcOrd="0" destOrd="0" parTransId="{96ABF348-0FA1-424A-95F1-06D46E623D56}" sibTransId="{D0CBA71C-C811-40B6-B606-0CD21DB1BFB2}"/>
    <dgm:cxn modelId="{4CDEBBD4-E267-4002-B115-133B4530BADC}" type="presOf" srcId="{7562CABE-3AAA-440E-B746-90A9325AE936}" destId="{2001363C-C2E0-4B0D-99DA-335037ED4F58}" srcOrd="0" destOrd="0" presId="urn:microsoft.com/office/officeart/2005/8/layout/target3"/>
    <dgm:cxn modelId="{DA02BA4F-ABF3-4516-9DD1-8007C2D025DF}" srcId="{3E6F0D15-BFF8-4620-819F-95A56C244AC0}" destId="{A205D3D2-B58D-49CD-B696-147DA4EF64D7}" srcOrd="3" destOrd="0" parTransId="{1353E1E0-3B25-42A6-934E-9BF4023CB642}" sibTransId="{54C88D3F-5C03-44E7-93D4-7045392F4FF2}"/>
    <dgm:cxn modelId="{8A7FCE06-710E-49E7-AA17-8C5D0E889258}" type="presOf" srcId="{501F5484-A62B-489F-8E0D-91D774599C20}" destId="{E2927431-E6BF-46B4-BCA9-220D11C9D7F6}" srcOrd="1" destOrd="0" presId="urn:microsoft.com/office/officeart/2005/8/layout/target3"/>
    <dgm:cxn modelId="{DFCFE21E-6942-45F1-94EA-1E9EB94BCB70}" type="presParOf" srcId="{A3732741-2B64-4CA6-82F1-ADBBEA884090}" destId="{F93F87AC-BB0B-45A2-92D1-DA784C559039}" srcOrd="0" destOrd="0" presId="urn:microsoft.com/office/officeart/2005/8/layout/target3"/>
    <dgm:cxn modelId="{112423BC-5546-4291-BE38-36960B6EB148}" type="presParOf" srcId="{A3732741-2B64-4CA6-82F1-ADBBEA884090}" destId="{889B0BAF-56AD-4EA8-B3AF-87F9C527EEA6}" srcOrd="1" destOrd="0" presId="urn:microsoft.com/office/officeart/2005/8/layout/target3"/>
    <dgm:cxn modelId="{D93EC45B-8937-4053-826F-7C5E0B0D9684}" type="presParOf" srcId="{A3732741-2B64-4CA6-82F1-ADBBEA884090}" destId="{2001363C-C2E0-4B0D-99DA-335037ED4F58}" srcOrd="2" destOrd="0" presId="urn:microsoft.com/office/officeart/2005/8/layout/target3"/>
    <dgm:cxn modelId="{FC3954D2-CA40-4AA4-814D-15E6B848792A}" type="presParOf" srcId="{A3732741-2B64-4CA6-82F1-ADBBEA884090}" destId="{CAA59CD0-7DBB-4D01-AAF7-403F7DA9C5F7}" srcOrd="3" destOrd="0" presId="urn:microsoft.com/office/officeart/2005/8/layout/target3"/>
    <dgm:cxn modelId="{C35810E9-73C9-4C3E-93D0-2F779F1EE751}" type="presParOf" srcId="{A3732741-2B64-4CA6-82F1-ADBBEA884090}" destId="{B6BA5DB2-75AD-4953-BBDC-B975379AB761}" srcOrd="4" destOrd="0" presId="urn:microsoft.com/office/officeart/2005/8/layout/target3"/>
    <dgm:cxn modelId="{E8976373-53AB-4E13-BAA8-4EC6CFAAB5F0}" type="presParOf" srcId="{A3732741-2B64-4CA6-82F1-ADBBEA884090}" destId="{CA615EF3-93C9-4829-8B34-74368353AA98}" srcOrd="5" destOrd="0" presId="urn:microsoft.com/office/officeart/2005/8/layout/target3"/>
    <dgm:cxn modelId="{E37DF05B-CAD5-4A95-86AB-C9E0DF59A540}" type="presParOf" srcId="{A3732741-2B64-4CA6-82F1-ADBBEA884090}" destId="{AB19A015-BD93-4C86-968B-38E9AB589232}" srcOrd="6" destOrd="0" presId="urn:microsoft.com/office/officeart/2005/8/layout/target3"/>
    <dgm:cxn modelId="{519557FE-365D-45C9-8D71-9C56FAC8A622}" type="presParOf" srcId="{A3732741-2B64-4CA6-82F1-ADBBEA884090}" destId="{96EE82EE-D8D2-4987-AFE5-1FCE9E57E975}" srcOrd="7" destOrd="0" presId="urn:microsoft.com/office/officeart/2005/8/layout/target3"/>
    <dgm:cxn modelId="{D1581C67-474C-45FB-8CEE-F4B4027E49E2}" type="presParOf" srcId="{A3732741-2B64-4CA6-82F1-ADBBEA884090}" destId="{96F496E1-508E-4044-B83E-A7FB7B4B0C26}" srcOrd="8" destOrd="0" presId="urn:microsoft.com/office/officeart/2005/8/layout/target3"/>
    <dgm:cxn modelId="{53038C7D-BB5D-4894-A9EB-1FB78893504F}" type="presParOf" srcId="{A3732741-2B64-4CA6-82F1-ADBBEA884090}" destId="{FD47FDEB-9A84-4363-94B7-9308D2A5AB79}" srcOrd="9" destOrd="0" presId="urn:microsoft.com/office/officeart/2005/8/layout/target3"/>
    <dgm:cxn modelId="{1BC549D6-924D-4A15-8DAF-6845C7F833C7}" type="presParOf" srcId="{A3732741-2B64-4CA6-82F1-ADBBEA884090}" destId="{90AF7493-B258-4A0C-B0FE-22ECD9C46677}" srcOrd="10" destOrd="0" presId="urn:microsoft.com/office/officeart/2005/8/layout/target3"/>
    <dgm:cxn modelId="{426A8337-B5FB-4B53-9DE2-EBECDBA57102}" type="presParOf" srcId="{A3732741-2B64-4CA6-82F1-ADBBEA884090}" destId="{C0D34BEA-7A4A-48F4-A825-1E4B652C245F}" srcOrd="11" destOrd="0" presId="urn:microsoft.com/office/officeart/2005/8/layout/target3"/>
    <dgm:cxn modelId="{F40E3947-5635-4659-82A3-779C2005DD5B}" type="presParOf" srcId="{A3732741-2B64-4CA6-82F1-ADBBEA884090}" destId="{C33A92B9-189C-4F4C-8DDB-717128F502CA}" srcOrd="12" destOrd="0" presId="urn:microsoft.com/office/officeart/2005/8/layout/target3"/>
    <dgm:cxn modelId="{D77568AF-36BE-4F4E-82BD-DB1B947C5A48}" type="presParOf" srcId="{A3732741-2B64-4CA6-82F1-ADBBEA884090}" destId="{7695EACE-F82D-42DF-A9BA-C14BD4C90538}" srcOrd="13" destOrd="0" presId="urn:microsoft.com/office/officeart/2005/8/layout/target3"/>
    <dgm:cxn modelId="{754EE9A0-E23E-4E21-AE79-F4168AB8A5B0}" type="presParOf" srcId="{A3732741-2B64-4CA6-82F1-ADBBEA884090}" destId="{E4AFD8A9-BDC4-45D4-A9FF-A8BD78DA6B9C}" srcOrd="14" destOrd="0" presId="urn:microsoft.com/office/officeart/2005/8/layout/target3"/>
    <dgm:cxn modelId="{4E1E7EB8-DC45-4091-8F22-865FBFB2980D}" type="presParOf" srcId="{A3732741-2B64-4CA6-82F1-ADBBEA884090}" destId="{37E1C6F7-B23B-4B82-8C0C-0B9D54C9A108}" srcOrd="15" destOrd="0" presId="urn:microsoft.com/office/officeart/2005/8/layout/target3"/>
    <dgm:cxn modelId="{D6EBDA19-8967-4C7B-9D8C-7EE1EB4642C0}" type="presParOf" srcId="{A3732741-2B64-4CA6-82F1-ADBBEA884090}" destId="{4F272449-D756-4093-AB25-C201DD242F81}" srcOrd="16" destOrd="0" presId="urn:microsoft.com/office/officeart/2005/8/layout/target3"/>
    <dgm:cxn modelId="{0171E2FC-23C0-4DF9-B860-E50DD45ED5B7}" type="presParOf" srcId="{A3732741-2B64-4CA6-82F1-ADBBEA884090}" destId="{5002103F-4EBB-4246-BEC1-9FEEBBC1C183}" srcOrd="17" destOrd="0" presId="urn:microsoft.com/office/officeart/2005/8/layout/target3"/>
    <dgm:cxn modelId="{64A0A706-E12F-4737-8F98-D5714B96B5D0}" type="presParOf" srcId="{A3732741-2B64-4CA6-82F1-ADBBEA884090}" destId="{38C86F9A-5B3C-4459-8E86-DC04204F69ED}" srcOrd="18" destOrd="0" presId="urn:microsoft.com/office/officeart/2005/8/layout/target3"/>
    <dgm:cxn modelId="{1652B2D3-01F9-4D0D-BDD1-EFD53E1EF211}" type="presParOf" srcId="{A3732741-2B64-4CA6-82F1-ADBBEA884090}" destId="{C542A816-DE40-43C0-B228-40EF56D92AF6}" srcOrd="19" destOrd="0" presId="urn:microsoft.com/office/officeart/2005/8/layout/target3"/>
    <dgm:cxn modelId="{F3DC9A32-0688-4B5B-BCFF-AFB0DA9EF132}" type="presParOf" srcId="{A3732741-2B64-4CA6-82F1-ADBBEA884090}" destId="{B93F5C5D-85ED-4F15-AC81-25096971FDD0}" srcOrd="20" destOrd="0" presId="urn:microsoft.com/office/officeart/2005/8/layout/target3"/>
    <dgm:cxn modelId="{D21DEA4D-B02F-446C-9910-671D1609392E}" type="presParOf" srcId="{A3732741-2B64-4CA6-82F1-ADBBEA884090}" destId="{05AC7E65-A471-4A6C-BF9A-1BB7050BE47E}" srcOrd="21" destOrd="0" presId="urn:microsoft.com/office/officeart/2005/8/layout/target3"/>
    <dgm:cxn modelId="{F5288EDD-7804-4B0C-B126-1908E3420789}" type="presParOf" srcId="{A3732741-2B64-4CA6-82F1-ADBBEA884090}" destId="{CA3BB0B9-F279-4902-A68D-5042D218F104}" srcOrd="22" destOrd="0" presId="urn:microsoft.com/office/officeart/2005/8/layout/target3"/>
    <dgm:cxn modelId="{C0978025-2FDA-4B8C-BC17-A1459A9EE1E3}" type="presParOf" srcId="{A3732741-2B64-4CA6-82F1-ADBBEA884090}" destId="{E2927431-E6BF-46B4-BCA9-220D11C9D7F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BEB876-6ED5-4863-BC73-1947ECE2705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A88630A-1BB5-4E96-B732-AFF67719C2FF}">
      <dgm:prSet/>
      <dgm:spPr/>
      <dgm:t>
        <a:bodyPr/>
        <a:lstStyle/>
        <a:p>
          <a:pPr algn="ctr" rtl="0"/>
          <a:r>
            <a:rPr lang="nl-NL" dirty="0" smtClean="0"/>
            <a:t>Ongeslachtelijke voortplanting II</a:t>
          </a:r>
          <a:endParaRPr lang="nl-NL" dirty="0"/>
        </a:p>
      </dgm:t>
    </dgm:pt>
    <dgm:pt modelId="{7EFD400F-22DD-422E-91B9-E8AEA4380918}" type="parTrans" cxnId="{440CEE0B-26B5-4BCA-8DC5-B9FB496649C1}">
      <dgm:prSet/>
      <dgm:spPr/>
      <dgm:t>
        <a:bodyPr/>
        <a:lstStyle/>
        <a:p>
          <a:endParaRPr lang="nl-NL"/>
        </a:p>
      </dgm:t>
    </dgm:pt>
    <dgm:pt modelId="{0D347AB5-3FEC-44F9-B6B7-A07D49BA4F38}" type="sibTrans" cxnId="{440CEE0B-26B5-4BCA-8DC5-B9FB496649C1}">
      <dgm:prSet/>
      <dgm:spPr/>
      <dgm:t>
        <a:bodyPr/>
        <a:lstStyle/>
        <a:p>
          <a:endParaRPr lang="nl-NL"/>
        </a:p>
      </dgm:t>
    </dgm:pt>
    <dgm:pt modelId="{D5ECED6C-0247-40B2-B7EE-B4E80E9240EA}" type="pres">
      <dgm:prSet presAssocID="{91BEB876-6ED5-4863-BC73-1947ECE270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FDBBA89-346D-49EF-96F3-EC5193FECE64}" type="pres">
      <dgm:prSet presAssocID="{CA88630A-1BB5-4E96-B732-AFF67719C2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9F95B65-5AB1-4D0D-A196-26E0B978F3B8}" type="presOf" srcId="{91BEB876-6ED5-4863-BC73-1947ECE2705A}" destId="{D5ECED6C-0247-40B2-B7EE-B4E80E9240EA}" srcOrd="0" destOrd="0" presId="urn:microsoft.com/office/officeart/2005/8/layout/vList2"/>
    <dgm:cxn modelId="{C909CAD1-9486-4806-BE6E-82D940BA226A}" type="presOf" srcId="{CA88630A-1BB5-4E96-B732-AFF67719C2FF}" destId="{AFDBBA89-346D-49EF-96F3-EC5193FECE64}" srcOrd="0" destOrd="0" presId="urn:microsoft.com/office/officeart/2005/8/layout/vList2"/>
    <dgm:cxn modelId="{440CEE0B-26B5-4BCA-8DC5-B9FB496649C1}" srcId="{91BEB876-6ED5-4863-BC73-1947ECE2705A}" destId="{CA88630A-1BB5-4E96-B732-AFF67719C2FF}" srcOrd="0" destOrd="0" parTransId="{7EFD400F-22DD-422E-91B9-E8AEA4380918}" sibTransId="{0D347AB5-3FEC-44F9-B6B7-A07D49BA4F38}"/>
    <dgm:cxn modelId="{DC4B8614-1D20-4285-A26A-EF3940EA5F6E}" type="presParOf" srcId="{D5ECED6C-0247-40B2-B7EE-B4E80E9240EA}" destId="{AFDBBA89-346D-49EF-96F3-EC5193FECE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CF74F7-31D8-49C8-A84B-A53FFE7DE0BF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275278D-1D63-441D-B8B7-D59E31ABCA62}">
      <dgm:prSet custT="1"/>
      <dgm:spPr/>
      <dgm:t>
        <a:bodyPr/>
        <a:lstStyle/>
        <a:p>
          <a:pPr rtl="0"/>
          <a:r>
            <a:rPr lang="nl-NL" sz="2400" b="1" dirty="0" smtClean="0"/>
            <a:t>Celdeling: uit één cel ontstaan twee losse cellen (bacteriën)</a:t>
          </a:r>
          <a:endParaRPr lang="nl-NL" sz="2400" b="1" dirty="0"/>
        </a:p>
      </dgm:t>
    </dgm:pt>
    <dgm:pt modelId="{41D62122-5980-431C-B8F9-EBBEB1EE529E}" type="parTrans" cxnId="{EDFAFB4F-C51B-41AA-96AC-C746A170B262}">
      <dgm:prSet/>
      <dgm:spPr/>
      <dgm:t>
        <a:bodyPr/>
        <a:lstStyle/>
        <a:p>
          <a:endParaRPr lang="nl-NL"/>
        </a:p>
      </dgm:t>
    </dgm:pt>
    <dgm:pt modelId="{83EE1364-8C83-47C0-9D4D-B6F621EB8AF1}" type="sibTrans" cxnId="{EDFAFB4F-C51B-41AA-96AC-C746A170B262}">
      <dgm:prSet/>
      <dgm:spPr/>
      <dgm:t>
        <a:bodyPr/>
        <a:lstStyle/>
        <a:p>
          <a:endParaRPr lang="nl-NL"/>
        </a:p>
      </dgm:t>
    </dgm:pt>
    <dgm:pt modelId="{84AD14E0-76F3-4B2B-9AAE-8F6B08AAE32F}">
      <dgm:prSet custT="1"/>
      <dgm:spPr/>
      <dgm:t>
        <a:bodyPr/>
        <a:lstStyle/>
        <a:p>
          <a:pPr rtl="0"/>
          <a:r>
            <a:rPr lang="nl-NL" sz="2400" b="1" dirty="0" smtClean="0"/>
            <a:t>Knopvorming: gistcellen</a:t>
          </a:r>
          <a:endParaRPr lang="nl-NL" sz="2400" b="1" dirty="0"/>
        </a:p>
      </dgm:t>
    </dgm:pt>
    <dgm:pt modelId="{1E8B5185-CB64-4491-8480-55E1C3E099EB}" type="parTrans" cxnId="{9320984B-9C70-4B41-BCBA-3B8E3DCAA62F}">
      <dgm:prSet/>
      <dgm:spPr/>
      <dgm:t>
        <a:bodyPr/>
        <a:lstStyle/>
        <a:p>
          <a:endParaRPr lang="nl-NL"/>
        </a:p>
      </dgm:t>
    </dgm:pt>
    <dgm:pt modelId="{4AB0FA79-3E98-47C7-86C2-A4A0267C7DB5}" type="sibTrans" cxnId="{9320984B-9C70-4B41-BCBA-3B8E3DCAA62F}">
      <dgm:prSet/>
      <dgm:spPr/>
      <dgm:t>
        <a:bodyPr/>
        <a:lstStyle/>
        <a:p>
          <a:endParaRPr lang="nl-NL"/>
        </a:p>
      </dgm:t>
    </dgm:pt>
    <dgm:pt modelId="{55AA77A9-910E-4CD6-B7A1-869AB35F1643}">
      <dgm:prSet custT="1"/>
      <dgm:spPr/>
      <dgm:t>
        <a:bodyPr/>
        <a:lstStyle/>
        <a:p>
          <a:pPr rtl="0"/>
          <a:r>
            <a:rPr lang="nl-NL" sz="2400" b="1" dirty="0" smtClean="0"/>
            <a:t>Splitsing: een groep cellen groeit uit tot een nieuw individu (stekken)</a:t>
          </a:r>
          <a:endParaRPr lang="nl-NL" sz="2400" b="1" dirty="0"/>
        </a:p>
      </dgm:t>
    </dgm:pt>
    <dgm:pt modelId="{9B16EB6E-917E-40BA-9337-55EDF3BF8B10}" type="parTrans" cxnId="{CC53EAA8-1078-4DD1-A80E-A85483F850F1}">
      <dgm:prSet/>
      <dgm:spPr/>
      <dgm:t>
        <a:bodyPr/>
        <a:lstStyle/>
        <a:p>
          <a:endParaRPr lang="nl-NL"/>
        </a:p>
      </dgm:t>
    </dgm:pt>
    <dgm:pt modelId="{29F1582B-F0F0-499E-A537-8305459096CD}" type="sibTrans" cxnId="{CC53EAA8-1078-4DD1-A80E-A85483F850F1}">
      <dgm:prSet/>
      <dgm:spPr/>
      <dgm:t>
        <a:bodyPr/>
        <a:lstStyle/>
        <a:p>
          <a:endParaRPr lang="nl-NL"/>
        </a:p>
      </dgm:t>
    </dgm:pt>
    <dgm:pt modelId="{F57A71A0-5B01-4AA6-A27F-BE84048C1F99}">
      <dgm:prSet custT="1"/>
      <dgm:spPr/>
      <dgm:t>
        <a:bodyPr/>
        <a:lstStyle/>
        <a:p>
          <a:pPr rtl="0"/>
          <a:r>
            <a:rPr lang="nl-NL" sz="2400" b="1" dirty="0" smtClean="0"/>
            <a:t>Eeneiige (identieke) tweelingen - klonen</a:t>
          </a:r>
          <a:endParaRPr lang="nl-NL" sz="2400" b="1" dirty="0"/>
        </a:p>
      </dgm:t>
    </dgm:pt>
    <dgm:pt modelId="{26097DEC-CA26-4447-96F1-97F897C8AA21}" type="parTrans" cxnId="{57DEF94C-3779-4141-A0AA-6DCB9A1BDA78}">
      <dgm:prSet/>
      <dgm:spPr/>
      <dgm:t>
        <a:bodyPr/>
        <a:lstStyle/>
        <a:p>
          <a:endParaRPr lang="nl-NL"/>
        </a:p>
      </dgm:t>
    </dgm:pt>
    <dgm:pt modelId="{75AC5DD0-09ED-4E96-B911-C713BB43B733}" type="sibTrans" cxnId="{57DEF94C-3779-4141-A0AA-6DCB9A1BDA78}">
      <dgm:prSet/>
      <dgm:spPr/>
      <dgm:t>
        <a:bodyPr/>
        <a:lstStyle/>
        <a:p>
          <a:endParaRPr lang="nl-NL"/>
        </a:p>
      </dgm:t>
    </dgm:pt>
    <dgm:pt modelId="{B63EBF2C-DCB5-4852-87C7-74C254AA661A}" type="pres">
      <dgm:prSet presAssocID="{D6CF74F7-31D8-49C8-A84B-A53FFE7DE0B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2C68C19-3866-4A55-8C3D-605E5EF28071}" type="pres">
      <dgm:prSet presAssocID="{F275278D-1D63-441D-B8B7-D59E31ABCA62}" presName="composite" presStyleCnt="0"/>
      <dgm:spPr/>
    </dgm:pt>
    <dgm:pt modelId="{B912FCD6-D18C-43B0-BC94-81D0E4819DE9}" type="pres">
      <dgm:prSet presAssocID="{F275278D-1D63-441D-B8B7-D59E31ABCA62}" presName="imgShp" presStyleLbl="fgImgPlace1" presStyleIdx="0" presStyleCnt="4" custScaleX="133362" custScaleY="1312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B159B5-7457-4641-B5E1-46CDFDC536F6}" type="pres">
      <dgm:prSet presAssocID="{F275278D-1D63-441D-B8B7-D59E31ABCA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D4575D-6DFE-4A17-AADE-541C09ECB647}" type="pres">
      <dgm:prSet presAssocID="{83EE1364-8C83-47C0-9D4D-B6F621EB8AF1}" presName="spacing" presStyleCnt="0"/>
      <dgm:spPr/>
    </dgm:pt>
    <dgm:pt modelId="{4DD753DC-716C-4A14-A7BF-EFFF928BB91C}" type="pres">
      <dgm:prSet presAssocID="{84AD14E0-76F3-4B2B-9AAE-8F6B08AAE32F}" presName="composite" presStyleCnt="0"/>
      <dgm:spPr/>
    </dgm:pt>
    <dgm:pt modelId="{6B9459CC-4CE9-47A7-B986-53C88338EBB0}" type="pres">
      <dgm:prSet presAssocID="{84AD14E0-76F3-4B2B-9AAE-8F6B08AAE32F}" presName="imgShp" presStyleLbl="fgImgPlace1" presStyleIdx="1" presStyleCnt="4" custScaleX="146139" custScaleY="15208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9D8E8CB-23CA-4984-B261-9BA99723DD01}" type="pres">
      <dgm:prSet presAssocID="{84AD14E0-76F3-4B2B-9AAE-8F6B08AAE32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6E2BCE2-7A2B-455F-AD9F-B59E17FC9AF6}" type="pres">
      <dgm:prSet presAssocID="{4AB0FA79-3E98-47C7-86C2-A4A0267C7DB5}" presName="spacing" presStyleCnt="0"/>
      <dgm:spPr/>
    </dgm:pt>
    <dgm:pt modelId="{862A91D6-57D9-44CC-BE38-A9524E70C6BE}" type="pres">
      <dgm:prSet presAssocID="{55AA77A9-910E-4CD6-B7A1-869AB35F1643}" presName="composite" presStyleCnt="0"/>
      <dgm:spPr/>
    </dgm:pt>
    <dgm:pt modelId="{A0567431-8773-4AB8-9FA4-3F00E5B076F4}" type="pres">
      <dgm:prSet presAssocID="{55AA77A9-910E-4CD6-B7A1-869AB35F1643}" presName="imgShp" presStyleLbl="fgImgPlace1" presStyleIdx="2" presStyleCnt="4" custScaleX="134367" custScaleY="1331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5E726D7-97EB-468F-B0EC-8706AED722BA}" type="pres">
      <dgm:prSet presAssocID="{55AA77A9-910E-4CD6-B7A1-869AB35F164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547C7A-2BF7-411E-8A5F-3213E5367545}" type="pres">
      <dgm:prSet presAssocID="{29F1582B-F0F0-499E-A537-8305459096CD}" presName="spacing" presStyleCnt="0"/>
      <dgm:spPr/>
    </dgm:pt>
    <dgm:pt modelId="{116B838C-E3A4-4BB6-8DCF-E2DE7DCFDCB9}" type="pres">
      <dgm:prSet presAssocID="{F57A71A0-5B01-4AA6-A27F-BE84048C1F99}" presName="composite" presStyleCnt="0"/>
      <dgm:spPr/>
    </dgm:pt>
    <dgm:pt modelId="{F54DD160-0E08-4306-BE62-D3C381B8370A}" type="pres">
      <dgm:prSet presAssocID="{F57A71A0-5B01-4AA6-A27F-BE84048C1F99}" presName="imgShp" presStyleLbl="fgImgPlace1" presStyleIdx="3" presStyleCnt="4" custScaleX="143798" custScaleY="14242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BF8A57D-F305-46AE-B71C-64559860BA29}" type="pres">
      <dgm:prSet presAssocID="{F57A71A0-5B01-4AA6-A27F-BE84048C1F9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A1BAE3-29F6-4E5B-9022-8DFE3D791909}" type="presOf" srcId="{55AA77A9-910E-4CD6-B7A1-869AB35F1643}" destId="{25E726D7-97EB-468F-B0EC-8706AED722BA}" srcOrd="0" destOrd="0" presId="urn:microsoft.com/office/officeart/2005/8/layout/vList3"/>
    <dgm:cxn modelId="{1ED37A4F-8F5C-470F-976C-6395E44B1085}" type="presOf" srcId="{D6CF74F7-31D8-49C8-A84B-A53FFE7DE0BF}" destId="{B63EBF2C-DCB5-4852-87C7-74C254AA661A}" srcOrd="0" destOrd="0" presId="urn:microsoft.com/office/officeart/2005/8/layout/vList3"/>
    <dgm:cxn modelId="{9320984B-9C70-4B41-BCBA-3B8E3DCAA62F}" srcId="{D6CF74F7-31D8-49C8-A84B-A53FFE7DE0BF}" destId="{84AD14E0-76F3-4B2B-9AAE-8F6B08AAE32F}" srcOrd="1" destOrd="0" parTransId="{1E8B5185-CB64-4491-8480-55E1C3E099EB}" sibTransId="{4AB0FA79-3E98-47C7-86C2-A4A0267C7DB5}"/>
    <dgm:cxn modelId="{EDFAFB4F-C51B-41AA-96AC-C746A170B262}" srcId="{D6CF74F7-31D8-49C8-A84B-A53FFE7DE0BF}" destId="{F275278D-1D63-441D-B8B7-D59E31ABCA62}" srcOrd="0" destOrd="0" parTransId="{41D62122-5980-431C-B8F9-EBBEB1EE529E}" sibTransId="{83EE1364-8C83-47C0-9D4D-B6F621EB8AF1}"/>
    <dgm:cxn modelId="{6C086DA9-5CBB-4CB2-AACF-85BF69905939}" type="presOf" srcId="{F275278D-1D63-441D-B8B7-D59E31ABCA62}" destId="{E6B159B5-7457-4641-B5E1-46CDFDC536F6}" srcOrd="0" destOrd="0" presId="urn:microsoft.com/office/officeart/2005/8/layout/vList3"/>
    <dgm:cxn modelId="{57DEF94C-3779-4141-A0AA-6DCB9A1BDA78}" srcId="{D6CF74F7-31D8-49C8-A84B-A53FFE7DE0BF}" destId="{F57A71A0-5B01-4AA6-A27F-BE84048C1F99}" srcOrd="3" destOrd="0" parTransId="{26097DEC-CA26-4447-96F1-97F897C8AA21}" sibTransId="{75AC5DD0-09ED-4E96-B911-C713BB43B733}"/>
    <dgm:cxn modelId="{6D1D0544-371F-4CE8-890C-24D3E270AB9E}" type="presOf" srcId="{84AD14E0-76F3-4B2B-9AAE-8F6B08AAE32F}" destId="{39D8E8CB-23CA-4984-B261-9BA99723DD01}" srcOrd="0" destOrd="0" presId="urn:microsoft.com/office/officeart/2005/8/layout/vList3"/>
    <dgm:cxn modelId="{CC53EAA8-1078-4DD1-A80E-A85483F850F1}" srcId="{D6CF74F7-31D8-49C8-A84B-A53FFE7DE0BF}" destId="{55AA77A9-910E-4CD6-B7A1-869AB35F1643}" srcOrd="2" destOrd="0" parTransId="{9B16EB6E-917E-40BA-9337-55EDF3BF8B10}" sibTransId="{29F1582B-F0F0-499E-A537-8305459096CD}"/>
    <dgm:cxn modelId="{32C6B4B3-FF0A-4907-9860-8549DB228C03}" type="presOf" srcId="{F57A71A0-5B01-4AA6-A27F-BE84048C1F99}" destId="{EBF8A57D-F305-46AE-B71C-64559860BA29}" srcOrd="0" destOrd="0" presId="urn:microsoft.com/office/officeart/2005/8/layout/vList3"/>
    <dgm:cxn modelId="{B0096D23-D55C-41BE-87D6-5523FB99051A}" type="presParOf" srcId="{B63EBF2C-DCB5-4852-87C7-74C254AA661A}" destId="{A2C68C19-3866-4A55-8C3D-605E5EF28071}" srcOrd="0" destOrd="0" presId="urn:microsoft.com/office/officeart/2005/8/layout/vList3"/>
    <dgm:cxn modelId="{D160D90C-030D-4FD9-95AE-38B4238B2590}" type="presParOf" srcId="{A2C68C19-3866-4A55-8C3D-605E5EF28071}" destId="{B912FCD6-D18C-43B0-BC94-81D0E4819DE9}" srcOrd="0" destOrd="0" presId="urn:microsoft.com/office/officeart/2005/8/layout/vList3"/>
    <dgm:cxn modelId="{C71D5A83-D789-433E-8895-EBDF86FDF4A7}" type="presParOf" srcId="{A2C68C19-3866-4A55-8C3D-605E5EF28071}" destId="{E6B159B5-7457-4641-B5E1-46CDFDC536F6}" srcOrd="1" destOrd="0" presId="urn:microsoft.com/office/officeart/2005/8/layout/vList3"/>
    <dgm:cxn modelId="{9B9564C2-A4AF-4559-B9CC-35BD19103406}" type="presParOf" srcId="{B63EBF2C-DCB5-4852-87C7-74C254AA661A}" destId="{07D4575D-6DFE-4A17-AADE-541C09ECB647}" srcOrd="1" destOrd="0" presId="urn:microsoft.com/office/officeart/2005/8/layout/vList3"/>
    <dgm:cxn modelId="{C0C4ECAF-2E47-43E0-BB08-5B1AF8B2C83C}" type="presParOf" srcId="{B63EBF2C-DCB5-4852-87C7-74C254AA661A}" destId="{4DD753DC-716C-4A14-A7BF-EFFF928BB91C}" srcOrd="2" destOrd="0" presId="urn:microsoft.com/office/officeart/2005/8/layout/vList3"/>
    <dgm:cxn modelId="{AD69686A-4F57-4EFD-B042-5ECB50F4681F}" type="presParOf" srcId="{4DD753DC-716C-4A14-A7BF-EFFF928BB91C}" destId="{6B9459CC-4CE9-47A7-B986-53C88338EBB0}" srcOrd="0" destOrd="0" presId="urn:microsoft.com/office/officeart/2005/8/layout/vList3"/>
    <dgm:cxn modelId="{2B2648A5-129A-44D8-A884-D0E5EC332622}" type="presParOf" srcId="{4DD753DC-716C-4A14-A7BF-EFFF928BB91C}" destId="{39D8E8CB-23CA-4984-B261-9BA99723DD01}" srcOrd="1" destOrd="0" presId="urn:microsoft.com/office/officeart/2005/8/layout/vList3"/>
    <dgm:cxn modelId="{01F77B03-0714-4F22-8F7C-82C7B1E3A5D9}" type="presParOf" srcId="{B63EBF2C-DCB5-4852-87C7-74C254AA661A}" destId="{16E2BCE2-7A2B-455F-AD9F-B59E17FC9AF6}" srcOrd="3" destOrd="0" presId="urn:microsoft.com/office/officeart/2005/8/layout/vList3"/>
    <dgm:cxn modelId="{2B15F4BF-9406-43DC-91BF-7EF3D0F6368E}" type="presParOf" srcId="{B63EBF2C-DCB5-4852-87C7-74C254AA661A}" destId="{862A91D6-57D9-44CC-BE38-A9524E70C6BE}" srcOrd="4" destOrd="0" presId="urn:microsoft.com/office/officeart/2005/8/layout/vList3"/>
    <dgm:cxn modelId="{55521603-2494-4ACC-8F3B-12CA589AA06A}" type="presParOf" srcId="{862A91D6-57D9-44CC-BE38-A9524E70C6BE}" destId="{A0567431-8773-4AB8-9FA4-3F00E5B076F4}" srcOrd="0" destOrd="0" presId="urn:microsoft.com/office/officeart/2005/8/layout/vList3"/>
    <dgm:cxn modelId="{3CB00AC2-07DE-4E27-895D-DBD98A7C2BF6}" type="presParOf" srcId="{862A91D6-57D9-44CC-BE38-A9524E70C6BE}" destId="{25E726D7-97EB-468F-B0EC-8706AED722BA}" srcOrd="1" destOrd="0" presId="urn:microsoft.com/office/officeart/2005/8/layout/vList3"/>
    <dgm:cxn modelId="{DF140B79-B92E-4AA3-A78E-C1E828FBAFC5}" type="presParOf" srcId="{B63EBF2C-DCB5-4852-87C7-74C254AA661A}" destId="{BB547C7A-2BF7-411E-8A5F-3213E5367545}" srcOrd="5" destOrd="0" presId="urn:microsoft.com/office/officeart/2005/8/layout/vList3"/>
    <dgm:cxn modelId="{354A49A9-E365-44FE-983E-CD0C183AADD1}" type="presParOf" srcId="{B63EBF2C-DCB5-4852-87C7-74C254AA661A}" destId="{116B838C-E3A4-4BB6-8DCF-E2DE7DCFDCB9}" srcOrd="6" destOrd="0" presId="urn:microsoft.com/office/officeart/2005/8/layout/vList3"/>
    <dgm:cxn modelId="{CA259735-EA07-4AB7-87F8-21B2CE73A182}" type="presParOf" srcId="{116B838C-E3A4-4BB6-8DCF-E2DE7DCFDCB9}" destId="{F54DD160-0E08-4306-BE62-D3C381B8370A}" srcOrd="0" destOrd="0" presId="urn:microsoft.com/office/officeart/2005/8/layout/vList3"/>
    <dgm:cxn modelId="{A425FC0D-2BCB-4B00-B211-361B4CD8FB5F}" type="presParOf" srcId="{116B838C-E3A4-4BB6-8DCF-E2DE7DCFDCB9}" destId="{EBF8A57D-F305-46AE-B71C-64559860BA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72E9CD-48B2-43A6-A525-8F9F4072EF4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8FD99F2-420B-4C30-BA8A-6BAFC261A104}">
      <dgm:prSet/>
      <dgm:spPr/>
      <dgm:t>
        <a:bodyPr/>
        <a:lstStyle/>
        <a:p>
          <a:pPr algn="ctr" rtl="0"/>
          <a:r>
            <a:rPr lang="nl-NL" smtClean="0"/>
            <a:t>Geslachtelijke voortplanting</a:t>
          </a:r>
          <a:endParaRPr lang="nl-NL"/>
        </a:p>
      </dgm:t>
    </dgm:pt>
    <dgm:pt modelId="{7D60FB05-0B65-4891-B425-2CF0B54EA1C8}" type="parTrans" cxnId="{F0F393FB-BFEE-4E33-A9B9-81B44CD62760}">
      <dgm:prSet/>
      <dgm:spPr/>
      <dgm:t>
        <a:bodyPr/>
        <a:lstStyle/>
        <a:p>
          <a:endParaRPr lang="nl-NL"/>
        </a:p>
      </dgm:t>
    </dgm:pt>
    <dgm:pt modelId="{C1F6D822-989A-45AD-BC39-8751587AD064}" type="sibTrans" cxnId="{F0F393FB-BFEE-4E33-A9B9-81B44CD62760}">
      <dgm:prSet/>
      <dgm:spPr/>
      <dgm:t>
        <a:bodyPr/>
        <a:lstStyle/>
        <a:p>
          <a:endParaRPr lang="nl-NL"/>
        </a:p>
      </dgm:t>
    </dgm:pt>
    <dgm:pt modelId="{7B8324AB-ACB6-4D08-BAFB-21A0EA898863}" type="pres">
      <dgm:prSet presAssocID="{4172E9CD-48B2-43A6-A525-8F9F4072EF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1F94948-66A7-4176-A8CB-8D767F610A09}" type="pres">
      <dgm:prSet presAssocID="{D8FD99F2-420B-4C30-BA8A-6BAFC261A1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0F393FB-BFEE-4E33-A9B9-81B44CD62760}" srcId="{4172E9CD-48B2-43A6-A525-8F9F4072EF43}" destId="{D8FD99F2-420B-4C30-BA8A-6BAFC261A104}" srcOrd="0" destOrd="0" parTransId="{7D60FB05-0B65-4891-B425-2CF0B54EA1C8}" sibTransId="{C1F6D822-989A-45AD-BC39-8751587AD064}"/>
    <dgm:cxn modelId="{6FBC3957-B6E0-421B-A6C7-04BAF4C87EA3}" type="presOf" srcId="{D8FD99F2-420B-4C30-BA8A-6BAFC261A104}" destId="{31F94948-66A7-4176-A8CB-8D767F610A09}" srcOrd="0" destOrd="0" presId="urn:microsoft.com/office/officeart/2005/8/layout/vList2"/>
    <dgm:cxn modelId="{A1BDD570-AE3F-4155-9ADB-6976C902A512}" type="presOf" srcId="{4172E9CD-48B2-43A6-A525-8F9F4072EF43}" destId="{7B8324AB-ACB6-4D08-BAFB-21A0EA898863}" srcOrd="0" destOrd="0" presId="urn:microsoft.com/office/officeart/2005/8/layout/vList2"/>
    <dgm:cxn modelId="{C29F32BA-B417-44B2-A464-1C18DFDD566C}" type="presParOf" srcId="{7B8324AB-ACB6-4D08-BAFB-21A0EA898863}" destId="{31F94948-66A7-4176-A8CB-8D767F610A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8B51-E43D-42FB-8DE2-0EA4F04DB11F}">
      <dsp:nvSpPr>
        <dsp:cNvPr id="0" name=""/>
        <dsp:cNvSpPr/>
      </dsp:nvSpPr>
      <dsp:spPr>
        <a:xfrm>
          <a:off x="0" y="0"/>
          <a:ext cx="7772400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500" kern="1200" dirty="0" smtClean="0"/>
            <a:t>Thema Leven</a:t>
          </a:r>
          <a:endParaRPr lang="nl-NL" sz="6500" kern="1200" dirty="0"/>
        </a:p>
      </dsp:txBody>
      <dsp:txXfrm>
        <a:off x="76105" y="76105"/>
        <a:ext cx="7620190" cy="140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A7D7F-FDF4-45D2-B13B-A3CF5629BD52}">
      <dsp:nvSpPr>
        <dsp:cNvPr id="0" name=""/>
        <dsp:cNvSpPr/>
      </dsp:nvSpPr>
      <dsp:spPr>
        <a:xfrm>
          <a:off x="0" y="43523"/>
          <a:ext cx="4104456" cy="48380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Een nakomeling ontvangt van elk van de twee ouders de helft van de erfelijke informatie. Voordeel: er ontstaan nieuwe combinaties / variaties van eigenschappen</a:t>
          </a:r>
          <a:endParaRPr lang="nl-NL" sz="3100" kern="1200" dirty="0"/>
        </a:p>
      </dsp:txBody>
      <dsp:txXfrm>
        <a:off x="200363" y="243886"/>
        <a:ext cx="3703730" cy="44373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AA63A-E648-4985-B325-5ABBC469C288}">
      <dsp:nvSpPr>
        <dsp:cNvPr id="0" name=""/>
        <dsp:cNvSpPr/>
      </dsp:nvSpPr>
      <dsp:spPr>
        <a:xfrm>
          <a:off x="0" y="43829"/>
          <a:ext cx="8507288" cy="1055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Toepassingen replicatie: </a:t>
          </a:r>
          <a:r>
            <a:rPr lang="nl-NL" sz="4400" kern="1200" dirty="0" err="1" smtClean="0"/>
            <a:t>genomics</a:t>
          </a:r>
          <a:r>
            <a:rPr lang="nl-NL" sz="4400" kern="1200" dirty="0" smtClean="0"/>
            <a:t> I</a:t>
          </a:r>
          <a:endParaRPr lang="nl-NL" sz="4400" kern="1200" dirty="0"/>
        </a:p>
      </dsp:txBody>
      <dsp:txXfrm>
        <a:off x="51517" y="95346"/>
        <a:ext cx="8404254" cy="9523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DB21-5585-464A-B772-5EBE5C2A5177}">
      <dsp:nvSpPr>
        <dsp:cNvPr id="0" name=""/>
        <dsp:cNvSpPr/>
      </dsp:nvSpPr>
      <dsp:spPr>
        <a:xfrm>
          <a:off x="0" y="0"/>
          <a:ext cx="8784976" cy="959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Genetische modificatie/manipulatie</a:t>
          </a:r>
          <a:endParaRPr lang="nl-NL" sz="4000" kern="1200" dirty="0"/>
        </a:p>
      </dsp:txBody>
      <dsp:txXfrm>
        <a:off x="46834" y="46834"/>
        <a:ext cx="8691308" cy="865732"/>
      </dsp:txXfrm>
    </dsp:sp>
    <dsp:sp modelId="{658CB8D8-551A-45E4-B000-883B1BBCF687}">
      <dsp:nvSpPr>
        <dsp:cNvPr id="0" name=""/>
        <dsp:cNvSpPr/>
      </dsp:nvSpPr>
      <dsp:spPr>
        <a:xfrm>
          <a:off x="0" y="1073705"/>
          <a:ext cx="8784976" cy="3636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50800" rIns="284480" bIns="50800" numCol="1" spcCol="1270" anchor="t" anchorCtr="0">
          <a:noAutofit/>
        </a:bodyPr>
        <a:lstStyle/>
        <a:p>
          <a:pPr marL="285750" lvl="1" indent="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100" kern="1200" dirty="0" smtClean="0"/>
            <a:t>Het veranderen van eigenschappen door genen uit te schakelen of door nieuwe in te bouwen</a:t>
          </a:r>
          <a:endParaRPr lang="nl-NL" sz="3100" kern="1200" dirty="0"/>
        </a:p>
        <a:p>
          <a:pPr marL="285750" lvl="1" indent="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100" kern="1200" dirty="0" smtClean="0"/>
            <a:t>Bacteriën die insuline produceren</a:t>
          </a:r>
          <a:endParaRPr lang="nl-NL" sz="3100" kern="1200" dirty="0"/>
        </a:p>
        <a:p>
          <a:pPr marL="285750" lvl="1" indent="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100" kern="1200" dirty="0" smtClean="0"/>
            <a:t>Maïs dat bestand is tegen insecten</a:t>
          </a:r>
          <a:endParaRPr lang="nl-NL" sz="3100" kern="1200" dirty="0"/>
        </a:p>
        <a:p>
          <a:pPr marL="285750" lvl="1" indent="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100" kern="1200" dirty="0" smtClean="0"/>
            <a:t>Gentherapie bij ziekten: cellen van weefsels andere eigenschappen geven</a:t>
          </a:r>
          <a:endParaRPr lang="nl-NL" sz="3100" kern="1200" dirty="0"/>
        </a:p>
      </dsp:txBody>
      <dsp:txXfrm>
        <a:off x="0" y="1073705"/>
        <a:ext cx="8784976" cy="36364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47FBB-DE72-4859-9F0B-8F000B70004C}">
      <dsp:nvSpPr>
        <dsp:cNvPr id="0" name=""/>
        <dsp:cNvSpPr/>
      </dsp:nvSpPr>
      <dsp:spPr>
        <a:xfrm>
          <a:off x="0" y="43829"/>
          <a:ext cx="8712968" cy="1055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Toepassingen replicatie: </a:t>
          </a:r>
          <a:r>
            <a:rPr lang="nl-NL" sz="4400" kern="1200" dirty="0" err="1" smtClean="0"/>
            <a:t>genomics</a:t>
          </a:r>
          <a:r>
            <a:rPr lang="nl-NL" sz="4400" kern="1200" dirty="0" smtClean="0"/>
            <a:t> II</a:t>
          </a:r>
          <a:endParaRPr lang="nl-NL" sz="4400" kern="1200" dirty="0"/>
        </a:p>
      </dsp:txBody>
      <dsp:txXfrm>
        <a:off x="51517" y="95346"/>
        <a:ext cx="8609934" cy="9523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B64C8-BC51-44FF-8C70-2C8A84F1F9A0}">
      <dsp:nvSpPr>
        <dsp:cNvPr id="0" name=""/>
        <dsp:cNvSpPr/>
      </dsp:nvSpPr>
      <dsp:spPr>
        <a:xfrm>
          <a:off x="0" y="217408"/>
          <a:ext cx="8928992" cy="17901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dirty="0" smtClean="0"/>
            <a:t>Klonen: het produceren van genetisch identieke exemplaren</a:t>
          </a:r>
          <a:endParaRPr lang="nl-NL" sz="4500" kern="1200" dirty="0"/>
        </a:p>
      </dsp:txBody>
      <dsp:txXfrm>
        <a:off x="87385" y="304793"/>
        <a:ext cx="8754222" cy="1615330"/>
      </dsp:txXfrm>
    </dsp:sp>
    <dsp:sp modelId="{BB0E262F-43F3-4395-BC8F-56006DC47ADF}">
      <dsp:nvSpPr>
        <dsp:cNvPr id="0" name=""/>
        <dsp:cNvSpPr/>
      </dsp:nvSpPr>
      <dsp:spPr>
        <a:xfrm>
          <a:off x="0" y="2007509"/>
          <a:ext cx="8928992" cy="288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57150" rIns="320040" bIns="57150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500" kern="1200" dirty="0" smtClean="0"/>
            <a:t>De kern wordt uit een eicel verwijderd</a:t>
          </a:r>
          <a:endParaRPr lang="nl-NL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500" kern="1200" dirty="0" smtClean="0"/>
            <a:t>Kern van bijv. een huidcel wordt ingebracht</a:t>
          </a:r>
          <a:endParaRPr lang="nl-NL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500" kern="1200" dirty="0" smtClean="0"/>
            <a:t>De eicel aanzetten tot deling als een embryo</a:t>
          </a:r>
          <a:endParaRPr lang="nl-NL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500" kern="1200" dirty="0" smtClean="0"/>
            <a:t>Het embryo wordt in een baarmoeder geplaatst en groeit uit tot nieuw organisme</a:t>
          </a:r>
          <a:endParaRPr lang="nl-NL" sz="3500" kern="1200" dirty="0"/>
        </a:p>
      </dsp:txBody>
      <dsp:txXfrm>
        <a:off x="0" y="2007509"/>
        <a:ext cx="8928992" cy="28876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6D3A1-F307-40E7-BD94-18690973D2F6}">
      <dsp:nvSpPr>
        <dsp:cNvPr id="0" name=""/>
        <dsp:cNvSpPr/>
      </dsp:nvSpPr>
      <dsp:spPr>
        <a:xfrm>
          <a:off x="0" y="397"/>
          <a:ext cx="7488832" cy="10793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dirty="0" smtClean="0"/>
            <a:t>Klonen: de procedure</a:t>
          </a:r>
          <a:endParaRPr lang="nl-NL" sz="4500" kern="1200" dirty="0"/>
        </a:p>
      </dsp:txBody>
      <dsp:txXfrm>
        <a:off x="52688" y="53085"/>
        <a:ext cx="7383456" cy="9739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97099-0D14-43CE-8977-1B3315890EF6}">
      <dsp:nvSpPr>
        <dsp:cNvPr id="0" name=""/>
        <dsp:cNvSpPr/>
      </dsp:nvSpPr>
      <dsp:spPr>
        <a:xfrm>
          <a:off x="0" y="791"/>
          <a:ext cx="8424936" cy="1583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800" kern="1200" dirty="0" smtClean="0"/>
            <a:t>Les 6 Replicatie: voortplanting en </a:t>
          </a:r>
          <a:r>
            <a:rPr lang="nl-NL" sz="4800" kern="1200" dirty="0" err="1" smtClean="0"/>
            <a:t>genomics</a:t>
          </a:r>
          <a:endParaRPr lang="nl-NL" sz="4800" kern="1200" dirty="0"/>
        </a:p>
      </dsp:txBody>
      <dsp:txXfrm>
        <a:off x="77294" y="78085"/>
        <a:ext cx="8270348" cy="14287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48BF-823F-4A8A-829A-B33BC56A4A4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Definitie van replicatie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FA132-2FF8-4E0A-AAAD-9CBE3348C0ED}">
      <dsp:nvSpPr>
        <dsp:cNvPr id="0" name=""/>
        <dsp:cNvSpPr/>
      </dsp:nvSpPr>
      <dsp:spPr>
        <a:xfrm>
          <a:off x="0" y="0"/>
          <a:ext cx="4392488" cy="310853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Het proces waarin levende wezens zichzelf voortplanten en waarbij genetische informatie wordt overgedragen op de nakomelingen</a:t>
          </a:r>
          <a:endParaRPr lang="nl-NL" sz="2600" kern="1200" dirty="0"/>
        </a:p>
      </dsp:txBody>
      <dsp:txXfrm>
        <a:off x="151746" y="151746"/>
        <a:ext cx="4088996" cy="2805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9F379-A81C-4548-9D94-671FEA9C08D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Ongeslachtelijke voortplanting I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F87AC-BB0B-45A2-92D1-DA784C559039}">
      <dsp:nvSpPr>
        <dsp:cNvPr id="0" name=""/>
        <dsp:cNvSpPr/>
      </dsp:nvSpPr>
      <dsp:spPr>
        <a:xfrm>
          <a:off x="0" y="0"/>
          <a:ext cx="4924425" cy="49244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01363C-C2E0-4B0D-99DA-335037ED4F58}">
      <dsp:nvSpPr>
        <dsp:cNvPr id="0" name=""/>
        <dsp:cNvSpPr/>
      </dsp:nvSpPr>
      <dsp:spPr>
        <a:xfrm>
          <a:off x="2462212" y="0"/>
          <a:ext cx="5767387" cy="4924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De oudste wijze van voortplanten: nakomeling is genetische kopie van de ouder</a:t>
          </a:r>
          <a:endParaRPr lang="nl-NL" sz="2000" b="1" kern="1200" dirty="0"/>
        </a:p>
      </dsp:txBody>
      <dsp:txXfrm>
        <a:off x="2462212" y="0"/>
        <a:ext cx="5767387" cy="615554"/>
      </dsp:txXfrm>
    </dsp:sp>
    <dsp:sp modelId="{B6BA5DB2-75AD-4953-BBDC-B975379AB761}">
      <dsp:nvSpPr>
        <dsp:cNvPr id="0" name=""/>
        <dsp:cNvSpPr/>
      </dsp:nvSpPr>
      <dsp:spPr>
        <a:xfrm>
          <a:off x="430887" y="615554"/>
          <a:ext cx="4062649" cy="40626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615EF3-93C9-4829-8B34-74368353AA98}">
      <dsp:nvSpPr>
        <dsp:cNvPr id="0" name=""/>
        <dsp:cNvSpPr/>
      </dsp:nvSpPr>
      <dsp:spPr>
        <a:xfrm>
          <a:off x="2462212" y="615554"/>
          <a:ext cx="5767387" cy="4062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Er ontstaan géén nieuwe combinaties / variaties van eigenschappen</a:t>
          </a:r>
          <a:endParaRPr lang="nl-NL" sz="1700" kern="1200" dirty="0"/>
        </a:p>
      </dsp:txBody>
      <dsp:txXfrm>
        <a:off x="2462212" y="615554"/>
        <a:ext cx="5767387" cy="615554"/>
      </dsp:txXfrm>
    </dsp:sp>
    <dsp:sp modelId="{96EE82EE-D8D2-4987-AFE5-1FCE9E57E975}">
      <dsp:nvSpPr>
        <dsp:cNvPr id="0" name=""/>
        <dsp:cNvSpPr/>
      </dsp:nvSpPr>
      <dsp:spPr>
        <a:xfrm>
          <a:off x="861775" y="1231109"/>
          <a:ext cx="3200873" cy="3200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F496E1-508E-4044-B83E-A7FB7B4B0C26}">
      <dsp:nvSpPr>
        <dsp:cNvPr id="0" name=""/>
        <dsp:cNvSpPr/>
      </dsp:nvSpPr>
      <dsp:spPr>
        <a:xfrm>
          <a:off x="2462212" y="1231109"/>
          <a:ext cx="5767387" cy="3200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Veranderende omstandigheden + zelfde eigenschappen </a:t>
          </a:r>
          <a:r>
            <a:rPr lang="nl-NL" sz="2000" b="1" kern="1200" dirty="0" smtClean="0">
              <a:sym typeface="Wingdings" pitchFamily="2" charset="2"/>
            </a:rPr>
            <a:t> uitsterven van een soort mogelijk</a:t>
          </a:r>
          <a:endParaRPr lang="nl-NL" sz="2000" b="1" kern="1200" dirty="0"/>
        </a:p>
      </dsp:txBody>
      <dsp:txXfrm>
        <a:off x="2462212" y="1231109"/>
        <a:ext cx="5767387" cy="615549"/>
      </dsp:txXfrm>
    </dsp:sp>
    <dsp:sp modelId="{90AF7493-B258-4A0C-B0FE-22ECD9C46677}">
      <dsp:nvSpPr>
        <dsp:cNvPr id="0" name=""/>
        <dsp:cNvSpPr/>
      </dsp:nvSpPr>
      <dsp:spPr>
        <a:xfrm>
          <a:off x="1292661" y="1846659"/>
          <a:ext cx="2339101" cy="23391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D34BEA-7A4A-48F4-A825-1E4B652C245F}">
      <dsp:nvSpPr>
        <dsp:cNvPr id="0" name=""/>
        <dsp:cNvSpPr/>
      </dsp:nvSpPr>
      <dsp:spPr>
        <a:xfrm>
          <a:off x="2462212" y="1846659"/>
          <a:ext cx="5767387" cy="2339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Bacteriën kunnen daarom ook stukjes erfelijke  informatie (DNA) met elkaar uitwisselen</a:t>
          </a:r>
          <a:endParaRPr lang="nl-NL" sz="2000" b="1" kern="1200" dirty="0"/>
        </a:p>
      </dsp:txBody>
      <dsp:txXfrm>
        <a:off x="2462212" y="1846659"/>
        <a:ext cx="5767387" cy="615554"/>
      </dsp:txXfrm>
    </dsp:sp>
    <dsp:sp modelId="{7695EACE-F82D-42DF-A9BA-C14BD4C90538}">
      <dsp:nvSpPr>
        <dsp:cNvPr id="0" name=""/>
        <dsp:cNvSpPr/>
      </dsp:nvSpPr>
      <dsp:spPr>
        <a:xfrm>
          <a:off x="1723549" y="2462213"/>
          <a:ext cx="1477326" cy="14773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AFD8A9-BDC4-45D4-A9FF-A8BD78DA6B9C}">
      <dsp:nvSpPr>
        <dsp:cNvPr id="0" name=""/>
        <dsp:cNvSpPr/>
      </dsp:nvSpPr>
      <dsp:spPr>
        <a:xfrm>
          <a:off x="2458636" y="2476869"/>
          <a:ext cx="5767387" cy="1477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Mutaties (spontane veranderingen in het DNA) kunnen bacteriën zo aan elkaar doorgeven</a:t>
          </a:r>
          <a:endParaRPr lang="nl-NL" sz="2000" b="1" kern="1200" dirty="0"/>
        </a:p>
      </dsp:txBody>
      <dsp:txXfrm>
        <a:off x="2458636" y="2476869"/>
        <a:ext cx="5767387" cy="615554"/>
      </dsp:txXfrm>
    </dsp:sp>
    <dsp:sp modelId="{4F272449-D756-4093-AB25-C201DD242F81}">
      <dsp:nvSpPr>
        <dsp:cNvPr id="0" name=""/>
        <dsp:cNvSpPr/>
      </dsp:nvSpPr>
      <dsp:spPr>
        <a:xfrm>
          <a:off x="2154437" y="3077768"/>
          <a:ext cx="615549" cy="6155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02103F-4EBB-4246-BEC1-9FEEBBC1C183}">
      <dsp:nvSpPr>
        <dsp:cNvPr id="0" name=""/>
        <dsp:cNvSpPr/>
      </dsp:nvSpPr>
      <dsp:spPr>
        <a:xfrm>
          <a:off x="2462212" y="3077768"/>
          <a:ext cx="5767387" cy="615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Mutaties zijn meestal levensbedreigend, maar kunnen ook positief zijn</a:t>
          </a:r>
          <a:endParaRPr lang="nl-NL" sz="2000" b="1" kern="1200" dirty="0"/>
        </a:p>
      </dsp:txBody>
      <dsp:txXfrm>
        <a:off x="2462212" y="3077768"/>
        <a:ext cx="5767387" cy="6155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BBA89-346D-49EF-96F3-EC5193FECE64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Ongeslachtelijke voortplanting II</a:t>
          </a:r>
          <a:endParaRPr lang="nl-NL" sz="4600" kern="1200" dirty="0"/>
        </a:p>
      </dsp:txBody>
      <dsp:txXfrm>
        <a:off x="53859" y="73703"/>
        <a:ext cx="8121882" cy="995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159B5-7457-4641-B5E1-46CDFDC536F6}">
      <dsp:nvSpPr>
        <dsp:cNvPr id="0" name=""/>
        <dsp:cNvSpPr/>
      </dsp:nvSpPr>
      <dsp:spPr>
        <a:xfrm rot="10800000">
          <a:off x="1772342" y="125388"/>
          <a:ext cx="6009269" cy="77602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2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Celdeling: uit één cel ontstaan twee losse cellen (bacteriën)</a:t>
          </a:r>
          <a:endParaRPr lang="nl-NL" sz="2400" b="1" kern="1200" dirty="0"/>
        </a:p>
      </dsp:txBody>
      <dsp:txXfrm rot="10800000">
        <a:off x="1966347" y="125388"/>
        <a:ext cx="5815264" cy="776022"/>
      </dsp:txXfrm>
    </dsp:sp>
    <dsp:sp modelId="{B912FCD6-D18C-43B0-BC94-81D0E4819DE9}">
      <dsp:nvSpPr>
        <dsp:cNvPr id="0" name=""/>
        <dsp:cNvSpPr/>
      </dsp:nvSpPr>
      <dsp:spPr>
        <a:xfrm>
          <a:off x="1254883" y="4092"/>
          <a:ext cx="1034918" cy="1018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D8E8CB-23CA-4984-B261-9BA99723DD01}">
      <dsp:nvSpPr>
        <dsp:cNvPr id="0" name=""/>
        <dsp:cNvSpPr/>
      </dsp:nvSpPr>
      <dsp:spPr>
        <a:xfrm rot="10800000">
          <a:off x="1797130" y="1456447"/>
          <a:ext cx="6009269" cy="776022"/>
        </a:xfrm>
        <a:prstGeom prst="homePlat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2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Knopvorming: gistcellen</a:t>
          </a:r>
          <a:endParaRPr lang="nl-NL" sz="2400" b="1" kern="1200" dirty="0"/>
        </a:p>
      </dsp:txBody>
      <dsp:txXfrm rot="10800000">
        <a:off x="1991135" y="1456447"/>
        <a:ext cx="5815264" cy="776022"/>
      </dsp:txXfrm>
    </dsp:sp>
    <dsp:sp modelId="{6B9459CC-4CE9-47A7-B986-53C88338EBB0}">
      <dsp:nvSpPr>
        <dsp:cNvPr id="0" name=""/>
        <dsp:cNvSpPr/>
      </dsp:nvSpPr>
      <dsp:spPr>
        <a:xfrm>
          <a:off x="1230095" y="1254355"/>
          <a:ext cx="1134071" cy="11802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E726D7-97EB-468F-B0EC-8706AED722BA}">
      <dsp:nvSpPr>
        <dsp:cNvPr id="0" name=""/>
        <dsp:cNvSpPr/>
      </dsp:nvSpPr>
      <dsp:spPr>
        <a:xfrm rot="10800000">
          <a:off x="1774292" y="2794893"/>
          <a:ext cx="6009269" cy="776022"/>
        </a:xfrm>
        <a:prstGeom prst="homePlat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2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Splitsing: een groep cellen groeit uit tot een nieuw individu (stekken)</a:t>
          </a:r>
          <a:endParaRPr lang="nl-NL" sz="2400" b="1" kern="1200" dirty="0"/>
        </a:p>
      </dsp:txBody>
      <dsp:txXfrm rot="10800000">
        <a:off x="1968297" y="2794893"/>
        <a:ext cx="5815264" cy="776022"/>
      </dsp:txXfrm>
    </dsp:sp>
    <dsp:sp modelId="{A0567431-8773-4AB8-9FA4-3F00E5B076F4}">
      <dsp:nvSpPr>
        <dsp:cNvPr id="0" name=""/>
        <dsp:cNvSpPr/>
      </dsp:nvSpPr>
      <dsp:spPr>
        <a:xfrm>
          <a:off x="1252933" y="2666210"/>
          <a:ext cx="1042717" cy="10333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F8A57D-F305-46AE-B71C-64559860BA29}">
      <dsp:nvSpPr>
        <dsp:cNvPr id="0" name=""/>
        <dsp:cNvSpPr/>
      </dsp:nvSpPr>
      <dsp:spPr>
        <a:xfrm rot="10800000">
          <a:off x="1792589" y="4095846"/>
          <a:ext cx="6009269" cy="776022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2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Eeneiige (identieke) tweelingen - klonen</a:t>
          </a:r>
          <a:endParaRPr lang="nl-NL" sz="2400" b="1" kern="1200" dirty="0"/>
        </a:p>
      </dsp:txBody>
      <dsp:txXfrm rot="10800000">
        <a:off x="1986594" y="4095846"/>
        <a:ext cx="5815264" cy="776022"/>
      </dsp:txXfrm>
    </dsp:sp>
    <dsp:sp modelId="{F54DD160-0E08-4306-BE62-D3C381B8370A}">
      <dsp:nvSpPr>
        <dsp:cNvPr id="0" name=""/>
        <dsp:cNvSpPr/>
      </dsp:nvSpPr>
      <dsp:spPr>
        <a:xfrm>
          <a:off x="1234636" y="3931248"/>
          <a:ext cx="1115904" cy="110521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4948-66A7-4176-A8CB-8D767F610A0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Geslachtelijke voortplanting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2B4B5-D906-466F-9E04-5A2EF01F5BE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2AA1B-8DD2-42C3-BA5A-900382C8F5E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0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75EA5-8FDA-44CD-8223-1FE88E87036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F0BEA-5FDC-4C99-9188-91F25422F4B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2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E7ABA-0F4A-467A-A1E4-7C6771E1707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0BA6D-D63A-4181-B791-71282260048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9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7145-038F-4657-866F-BB6AB885B92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0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5DB47-49EB-47A6-B96B-2F97231ECBE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26AE8-F01A-45C8-80D3-1385680548F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5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1D2C6-612E-4911-A809-D2F85C09D73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8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75A3A-B02D-4876-9165-C055573DF65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528D71-6464-4F88-B03B-BF9E20D6E1A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9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4586893"/>
              </p:ext>
            </p:extLst>
          </p:nvPr>
        </p:nvGraphicFramePr>
        <p:xfrm>
          <a:off x="685800" y="692697"/>
          <a:ext cx="77724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4939362"/>
              </p:ext>
            </p:extLst>
          </p:nvPr>
        </p:nvGraphicFramePr>
        <p:xfrm>
          <a:off x="395536" y="2348880"/>
          <a:ext cx="842493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66588"/>
            <a:ext cx="3339791" cy="250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9838739"/>
              </p:ext>
            </p:extLst>
          </p:nvPr>
        </p:nvGraphicFramePr>
        <p:xfrm>
          <a:off x="251520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696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3240360" cy="194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02270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4481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482"/>
            <a:ext cx="1152128" cy="17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4576" y="4656750"/>
            <a:ext cx="1666377" cy="24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9761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4982564"/>
              </p:ext>
            </p:extLst>
          </p:nvPr>
        </p:nvGraphicFramePr>
        <p:xfrm>
          <a:off x="4355976" y="2597692"/>
          <a:ext cx="4392488" cy="310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1406" y="2567788"/>
            <a:ext cx="5190346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436665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699817"/>
              </p:ext>
            </p:extLst>
          </p:nvPr>
        </p:nvGraphicFramePr>
        <p:xfrm>
          <a:off x="457200" y="1600200"/>
          <a:ext cx="8229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29146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86664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712313"/>
              </p:ext>
            </p:extLst>
          </p:nvPr>
        </p:nvGraphicFramePr>
        <p:xfrm>
          <a:off x="0" y="1628801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951559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397327"/>
              </p:ext>
            </p:extLst>
          </p:nvPr>
        </p:nvGraphicFramePr>
        <p:xfrm>
          <a:off x="4788024" y="1600200"/>
          <a:ext cx="410445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6371"/>
            <a:ext cx="38195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3910640"/>
              </p:ext>
            </p:extLst>
          </p:nvPr>
        </p:nvGraphicFramePr>
        <p:xfrm>
          <a:off x="323528" y="260648"/>
          <a:ext cx="85072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5999"/>
              </p:ext>
            </p:extLst>
          </p:nvPr>
        </p:nvGraphicFramePr>
        <p:xfrm>
          <a:off x="179512" y="1484313"/>
          <a:ext cx="8784976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11468"/>
            <a:ext cx="2797324" cy="150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2502942"/>
              </p:ext>
            </p:extLst>
          </p:nvPr>
        </p:nvGraphicFramePr>
        <p:xfrm>
          <a:off x="179512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82900"/>
              </p:ext>
            </p:extLst>
          </p:nvPr>
        </p:nvGraphicFramePr>
        <p:xfrm>
          <a:off x="107504" y="1412776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7" descr="po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0234"/>
            <a:ext cx="6624538" cy="476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2196057"/>
              </p:ext>
            </p:extLst>
          </p:nvPr>
        </p:nvGraphicFramePr>
        <p:xfrm>
          <a:off x="827485" y="476672"/>
          <a:ext cx="748883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329401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00854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2232248" cy="172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348</Words>
  <Application>Microsoft Office PowerPoint</Application>
  <PresentationFormat>Diavoorstelling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ANW blok LEVEN</dc:title>
  <dc:creator>ond</dc:creator>
  <cp:lastModifiedBy>Beheerder</cp:lastModifiedBy>
  <cp:revision>29</cp:revision>
  <dcterms:created xsi:type="dcterms:W3CDTF">2007-09-04T08:02:43Z</dcterms:created>
  <dcterms:modified xsi:type="dcterms:W3CDTF">2011-10-19T08:27:43Z</dcterms:modified>
</cp:coreProperties>
</file>